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5F5E-F01B-41F7-AC50-F24E429D377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1321-DE79-418F-92AE-AADD4ACEF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77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5F5E-F01B-41F7-AC50-F24E429D377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1321-DE79-418F-92AE-AADD4ACEF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6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5F5E-F01B-41F7-AC50-F24E429D377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1321-DE79-418F-92AE-AADD4ACEF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2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5F5E-F01B-41F7-AC50-F24E429D377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1321-DE79-418F-92AE-AADD4ACEF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6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5F5E-F01B-41F7-AC50-F24E429D377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1321-DE79-418F-92AE-AADD4ACEF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2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5F5E-F01B-41F7-AC50-F24E429D377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1321-DE79-418F-92AE-AADD4ACEF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0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5F5E-F01B-41F7-AC50-F24E429D377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1321-DE79-418F-92AE-AADD4ACEF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5F5E-F01B-41F7-AC50-F24E429D377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1321-DE79-418F-92AE-AADD4ACEF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5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5F5E-F01B-41F7-AC50-F24E429D377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1321-DE79-418F-92AE-AADD4ACEF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5F5E-F01B-41F7-AC50-F24E429D377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1321-DE79-418F-92AE-AADD4ACEF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5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5F5E-F01B-41F7-AC50-F24E429D377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1321-DE79-418F-92AE-AADD4ACEF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7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F5F5E-F01B-41F7-AC50-F24E429D377E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C1321-DE79-418F-92AE-AADD4ACEF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3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781" y="1035170"/>
            <a:ext cx="5129842" cy="8789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 Word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25419" y="1009291"/>
            <a:ext cx="4235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Description/Definition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1653" y="3916392"/>
            <a:ext cx="4226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OR Picture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52558" y="3631721"/>
            <a:ext cx="4416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is this vocabulary word related to one of the other vocabulary words in this chapter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02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Vocab Word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 Word</dc:title>
  <dc:creator>Sarah Hinds</dc:creator>
  <cp:lastModifiedBy>Sarah Hinds</cp:lastModifiedBy>
  <cp:revision>1</cp:revision>
  <dcterms:created xsi:type="dcterms:W3CDTF">2018-02-16T18:42:23Z</dcterms:created>
  <dcterms:modified xsi:type="dcterms:W3CDTF">2018-02-16T18:42:52Z</dcterms:modified>
</cp:coreProperties>
</file>