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7T18:31:35.6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E0C2172-D582-4A5D-B704-0911CBDDF0C9}" emma:medium="tactile" emma:mode="ink">
          <msink:context xmlns:msink="http://schemas.microsoft.com/ink/2010/main" type="writingRegion" rotatedBoundingBox="1715,6986 7020,7066 6984,9462 1679,9382"/>
        </emma:interpretation>
      </emma:emma>
    </inkml:annotationXML>
    <inkml:traceGroup>
      <inkml:annotationXML>
        <emma:emma xmlns:emma="http://www.w3.org/2003/04/emma" version="1.0">
          <emma:interpretation id="{86CF7958-AEE7-4D32-8A93-C2EAAC155C32}" emma:medium="tactile" emma:mode="ink">
            <msink:context xmlns:msink="http://schemas.microsoft.com/ink/2010/main" type="paragraph" rotatedBoundingBox="1715,6986 7020,7066 6984,9462 1679,93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BAC6B3-5779-4ADC-9C28-48AF0FC780B5}" emma:medium="tactile" emma:mode="ink">
              <msink:context xmlns:msink="http://schemas.microsoft.com/ink/2010/main" type="line" rotatedBoundingBox="1715,6986 7020,7066 6984,9462 1679,9382"/>
            </emma:interpretation>
          </emma:emma>
        </inkml:annotationXML>
        <inkml:traceGroup>
          <inkml:annotationXML>
            <emma:emma xmlns:emma="http://www.w3.org/2003/04/emma" version="1.0">
              <emma:interpretation id="{1E93F6E9-01A9-44EF-A867-1225CC03194B}" emma:medium="tactile" emma:mode="ink">
                <msink:context xmlns:msink="http://schemas.microsoft.com/ink/2010/main" type="inkWord" rotatedBoundingBox="1715,6986 7020,7066 6984,9462 1679,9382"/>
              </emma:interpretation>
              <emma:one-of disjunction-type="recognition" id="oneOf0">
                <emma:interpretation id="interp0" emma:lang="en-US" emma:confidence="0">
                  <emma:literal>NH4+</emma:literal>
                </emma:interpretation>
                <emma:interpretation id="interp1" emma:lang="en-US" emma:confidence="1">
                  <emma:literal>NH 4 t</emma:literal>
                </emma:interpretation>
                <emma:interpretation id="interp2" emma:lang="en-US" emma:confidence="0">
                  <emma:literal>NH 4th</emma:literal>
                </emma:interpretation>
                <emma:interpretation id="interp3" emma:lang="en-US" emma:confidence="0">
                  <emma:literal>NH at</emma:literal>
                </emma:interpretation>
                <emma:interpretation id="interp4" emma:lang="en-US" emma:confidence="0">
                  <emma:literal>NH4t</emma:literal>
                </emma:interpretation>
              </emma:one-of>
            </emma:emma>
          </inkml:annotationXML>
          <inkml:trace contextRef="#ctx0" brushRef="#br0">136 179 3096,'-20'-12'2580,"20"12"258,0 0-258,-15-11-387,15 11-1161,0 0 0,0 0 129,0 0-129,0 0 258,0 0-129,0 0 0,0 0 129,0 0-387,0 0-129,0 0-129,-13 18-258,7 3-258,3 9 129,-4 7 0,2 16-129,-1 6 129,3 14 0,-4 12 129,3 10 0,-5 10-129,6 3 129,-2 3-129,1-2 129,-1-4-129,1-7 0,0-15-129,1-11 0,3-14 0,0-8 0,0-12 0,0-5-129,0-11 129,0-5-129,0-17 129,0 22-129,0-22 129,0 0 0,0 0 0,0 0 129,4-9-129,-4-9 129,0-13-129,0-8 129,0-4-129,0-10 0,-1-6-129,-2-8 129,0-11-129,2-2 129,1-8-129,-5-6 0,5-3 0,0-2 129,5 0-129,-1 3 0,3 7 0,0 9 0,4 10 0,-1 8 0,-1 11 0,-2 5 0,-1 10 0,-2 11 0,-1 3 0,1 4 0,-4 18 129,3-20-129,-3 20 0,0 0 129,5-22-129,-5 22 129,0 0-129,0 0 129,0 0-129,0 0 0,0 0 0,0 0 0,0 0-129,18-1 129,-18 1 0,18 18 0,-4 3 0,7 8-129,5 8 129,6 11 129,1 9-129,10 11 0,5 4 0,1 9 0,2 5 0,2 1 0,1 0 129,-2-4-129,1-3 0,-5-5 0,-4-7 0,-3-8 129,-6 0-129,-5-7 0,-6-2 0,-1-5 0,-3-3 0,-5-4 0,-2-6 0,0 0 0,-3-8 0,2-1 0,-4-9 0,-8-15 0,12 16 0,-12-16 0,0 0 130,0 0-130,0 0 0,0 0 0,0 0 0,7-25 0,-7-5 0,0-6 0,-2-16 0,-3-9 0,0-18 0,-2-4 0,-1-7 0,3-13 0,2-3 0,-1-3 0,1-3 0,-3 2 0,5 7 0,-5 5 0,5 11 0,-4 14 0,-2 9 0,0 15 0,0 10 0,3 14 0,-3 8 0,7 17 0,-10-18 0,10 18 0,0 0 0,0 0 0,0 0 0,0 0 0,0 0 0,0 0 0,0 0 0,0 0 0,0 0 0,0 0 0,0 0 0,0 0-904,0 0-644,0 0-903,0 0-1419,0 22-516,7 3 0,6 2-129,7 8-129</inkml:trace>
          <inkml:trace contextRef="#ctx0" brushRef="#br0" timeOffset="649">1383-78 14577,'0'0'4128,"15"-3"-387,-15 3-129,0 0-2709,0 0-1032,1 9 129,-1-9 129,0 22 129,0-6 129,0 10 0,0 4 129,0 14 129,0 4 0,0 21-258,6 7 129,5 18-129,-2 17-129,2 12 0,7 10 0,2 10-129,1 9 0,4 2 129,-4-3-258,0-6 129,-4-16 0,2-14 1,-10-18-130,4-15 0,-7-25 0,-2-17 0,-1-12 0,-3-28 0,1 18 0,-1-18-259,0 0-128,0 0-129,3-13-387,-3-14-645,6 6-1806,-6-12-1032,6-6 129,-5-7-129,5-5-387</inkml:trace>
          <inkml:trace contextRef="#ctx0" brushRef="#br0" timeOffset="1649">1481 1236 8256,'-25'0'2709,"1"-9"129,24 9 0,1-19-1935,9 2 258,16 4 258,-7-7 0,17 9 387,-4-13 129,22 14-258,-6-16-129,20 8-516,-4-6-258,4 2-258,-1 1-129,2 7 0,-5-2-258,-7 7-129,-12-1 0,-8 8 0,-11-1-129,-11 3-129,-15 0-129,0 0-516,16 0-516,-26 0-1290,10 0-1548,-26 0 0,11 9 0,-1-4-258</inkml:trace>
          <inkml:trace contextRef="#ctx0" brushRef="#br0" timeOffset="1213">2057-78 12900,'-12'-20'3354,"-2"-9"-258,14 29-258,-10-15-2064,10 15-1290,0 0 387,0-17 129,0 17 387,0 0 129,9 6 387,-9-6 129,13 37-129,-6-11-129,10 13 0,-5 9-258,10 17 0,-5 10 0,5 19-129,4 6 0,4 16-129,-6 7 0,7 6 0,-3-1-129,2 2 129,0-11-129,0-5 0,-2-11 0,0-11 0,-1-11 0,-3-5 0,-2-9-129,-3-5 0,-2-7 0,-2-8 0,-3-5 0,-2-6-129,-1-11 0,-2-7-129,-7-18 0,7 15-258,-7-15-258,0-8-516,0 8-774,-10-31-1677,2 6-387,-7-5-129,1-6-129,-1 0-258</inkml:trace>
          <inkml:trace contextRef="#ctx0" brushRef="#br0" timeOffset="2329">2889 1018 14706,'0'18'4128,"0"-18"-258,0 0-129,5 17-2709,-5-17-1032,13 25 129,-6-3 129,-1 1-129,1 11 258,-4 0-129,4 8 129,-7 3 0,1 7 0,-1-1 0,0 1-129,0-4 0,-2-2-258,0-3 129,-1-7-258,3-4 258,0-10-258,0-4 258,0-18 0,12 25 129,-12-25 0,32 15 0,-3-12 0,2 0 0,10-3 0,9 0 1,6-3-259,7-3 0,2-5 0,1 1 0,0-3 0,-1-2 0,-7 2 0,3-1 0,-10 1-130,-7 2-257,-10-1 0,-6 5 0,-11-4-258,-1 5-258,-16 6-129,0 0-645,-3-26-516,3 26-903,-18-8-1032,18 8-129,-26-18 0,12 3 129</inkml:trace>
          <inkml:trace contextRef="#ctx0" brushRef="#br0" timeOffset="2789">3609 1117 12384,'-17'-33'3870,"17"33"-258,-17-21-129,17 21-2451,-24-16-258,24 16-258,-19-5 0,19 5 129,0 0-129,-21 6 129,21 11 0,0-1-129,0 11 129,3 3-258,5 13 0,-3 4 0,3 10-129,-2 4 0,2 6 0,-1-1 0,1 3 0,-1-2 0,0-1-129,-3-4 1,0-5-130,0-6 0,-2-2 0,-1-5 0,2-9 0,-3 0 0,2-6 0,-1-8 0,0-2 0,-1-19 0,5 20 0,-5-20-259,0 0-128,0 0-129,0 0-387,0 0-645,-2-26-1290,2 26-1290,-5-33-258,0 11-129,-2-6-129</inkml:trace>
          <inkml:trace contextRef="#ctx0" brushRef="#br0" timeOffset="3688">4068 377 12126,'-18'12'4128,"-4"1"258,22-13-258,0 0-645,0 0-2709,16-17 0,5-4-129,18 3 129,9-9-129,20-1-129,14-6-128,16 4-388,10-7 0,9 3 0,-1-3 0,-4-2 0,-4 8 0,-16-4 0,-11 10 0,-20-3-775,-7 16-773,-26-11-1935,1 6-1032,-17-1 0,-9-1-258,-3-4 129</inkml:trace>
          <inkml:trace contextRef="#ctx0" brushRef="#br0" timeOffset="3368">4363-282 13287,'0'0'3999,"0"0"-387,11 19 258,-11 10-2580,2 2-903,8 12 0,-3 5 129,10 13 129,-7 0 0,11 11 0,-5 5-129,6 8 129,-3-4-129,0 8-258,-3-2 129,0 5-258,-4-5 129,-2-5-129,-1-12 0,-2-9 0,-3-12 0,-1-14-129,1-12-129,-4-23 0,0 0-129,0 0-129,0 0-129,-1-34-258,-2 8-258,-11-19-645,12 8-1161,-12-16-1290,4 5 0,-2-6-387,-4-1 258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7T18:40:38.37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63531B7-18C4-42A1-868C-02C67FA57CFB}" emma:medium="tactile" emma:mode="ink">
          <msink:context xmlns:msink="http://schemas.microsoft.com/ink/2010/main" type="writingRegion" rotatedBoundingBox="1020,6621 24112,6295 24239,15304 1147,15630"/>
        </emma:interpretation>
      </emma:emma>
    </inkml:annotationXML>
    <inkml:traceGroup>
      <inkml:annotationXML>
        <emma:emma xmlns:emma="http://www.w3.org/2003/04/emma" version="1.0">
          <emma:interpretation id="{CDD8C67D-32AA-4164-A7EA-F83C648B7EA1}" emma:medium="tactile" emma:mode="ink">
            <msink:context xmlns:msink="http://schemas.microsoft.com/ink/2010/main" type="paragraph" rotatedBoundingBox="7166,6621 24105,6294 24134,7810 7195,81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F8AA47B-CD73-4DD0-AB7E-E311B2BB7C36}" emma:medium="tactile" emma:mode="ink">
              <msink:context xmlns:msink="http://schemas.microsoft.com/ink/2010/main" type="line" rotatedBoundingBox="7166,6621 24105,6294 24134,7810 7195,8137"/>
            </emma:interpretation>
          </emma:emma>
        </inkml:annotationXML>
        <inkml:traceGroup>
          <inkml:annotationXML>
            <emma:emma xmlns:emma="http://www.w3.org/2003/04/emma" version="1.0">
              <emma:interpretation id="{8AF04E32-E452-4EDA-A8AB-57CD73B28C85}" emma:medium="tactile" emma:mode="ink">
                <msink:context xmlns:msink="http://schemas.microsoft.com/ink/2010/main" type="inkWord" rotatedBoundingBox="7171,6887 10487,6823 10507,7850 7191,7914"/>
              </emma:interpretation>
              <emma:one-of disjunction-type="recognition" id="oneOf0">
                <emma:interpretation id="interp0" emma:lang="en-US" emma:confidence="0">
                  <emma:literal>There</emma:literal>
                </emma:interpretation>
                <emma:interpretation id="interp1" emma:lang="en-US" emma:confidence="0">
                  <emma:literal>there</emma:literal>
                </emma:interpretation>
                <emma:interpretation id="interp2" emma:lang="en-US" emma:confidence="0">
                  <emma:literal>'there</emma:literal>
                </emma:interpretation>
                <emma:interpretation id="interp3" emma:lang="en-US" emma:confidence="0">
                  <emma:literal>-there</emma:literal>
                </emma:interpretation>
                <emma:interpretation id="interp4" emma:lang="en-US" emma:confidence="0">
                  <emma:literal>"there</emma:literal>
                </emma:interpretation>
              </emma:one-of>
            </emma:emma>
          </inkml:annotationXML>
          <inkml:trace contextRef="#ctx0" brushRef="#br0">322-24 3870,'0'0'2580,"-13"-16"129,13 16-387,0 0-903,-17-16-516,17 16-516,0 0 0,0 0-129,0 0 258,-2 16 0,2 0-129,1 6 387,7 9-258,2 10-129,2 7 258,0 14-387,1 6 0,3 8-129,-3 2 0,2 4-129,-2-4 129,-2-8 0,-2-3-129,2-12 129,-4-5 0,-1-13-129,-2-7 129,-4-11-129,0-19-258,4 24-387,-4-24-1290,0 0-1032,-11 0-258,-5-6 0,16 6-258</inkml:trace>
          <inkml:trace contextRef="#ctx0" brushRef="#br0" timeOffset="1079">2 771 2451,'-4'-22'2451,"6"-14"645,-2 36-258,15-29-645,-15 29-387,8-18 0,-8 18-516,0 0 129,21-17-258,-2 15-258,-2-4-129,13-3-258,1-3 0,11 0-129,2-7-129,4 1-129,3-6 0,0 3 0,-1-3-129,-7 1 129,-1 0-129,-9 3 258,-2 1-258,-8 4 0,-6 0 129,-17 15-129,21-22 0,-21 22-129,8-24-129,-8 24 129,0-27-129,0 9-129,-3 2 0,-5-5 0,2 0 0,-1-1 129,0-1 0,-1 1-129,-4-5 387,4 6 0,-5-3 0,5 2 387,-5 3-258,3 1 129,10 18 0,-19-25 0,19 25-129,0 0 129,-15-15-258,15 15 129,0 0-129,0 0 129,0 0-129,0 11 258,0-11-129,13 32 0,-5-7 0,3 7 129,1 11 0,2 7-129,-1 5 0,1 4 0,0 2-129,-1-5 129,-3 0-129,1-5 129,-4-8 0,0-3-129,-3-7 129,-4-5-129,3-4 0,-3-2 129,0-6 0,0-16 0,0 20 0,0-20 129,0 0 0,0 0 0,0 0 0,0 0 0,0-16 0,0-1-129,0-8-129,7 0 0,-2-11 0,9 0 0,0 0 0,4-2 0,4 2-129,-1 5 129,0 4-129,-1 6 129,0 10-129,0 5 129,-5 6-129,-15 0 129,29 18-129,-17 4 129,0 4 0,2 8 0,-3-1 0,2 4 129,-2 5-129,1-3 0,-2 1 0,1 2 0,-1-5 0,-2-4 0,2-3 0,-3-6-129,1-6 0,-8-18-129,11 16-516,-11-16-516,0 0-1032,0 0-1290,13-20-258,-9 2 0,-1-4-258,5-1 0</inkml:trace>
          <inkml:trace contextRef="#ctx0" brushRef="#br0" timeOffset="2063">1241 628 7611,'8'19'2838,"-8"-19"0,0 0-258,0 0-1806,0 0-387,20 0 258,-20 0 129,14-12 0,-14 12 0,20-24-129,-11 9 129,6 2 0,-2-4-387,2 1-129,-15 16-129,29-26 0,-29 26-129,20-20 129,-20 20 0,0 0 0,8-18 0,-8 18 0,0 0 0,-15-15-129,-2 6 0,-2 1 0,-8-3 0,-3 2 0,-5 1 0,-3-5 0,-1 2 0,1 1 0,3 1 0,1 0 0,7 6-129,3-3 0,8 6 0,16 0 0,-15 19 0,10-1 0,5 8 0,0 5 0,7 6 129,5-1 129,2 9-129,1-3 129,5 0 0,2 2 0,2-5 0,3-2 0,0-4 0,-1-9 0,1-8 0,6-1 0,-7-13-129,6-4 0,-2-13-258,-2-10-387,5-5-258,-9-13-516,6 1 258,-13-11-129,4 6-129,-8-6 258,-1 5 387,-7 1 387,0 7 387,-3 5 516,-2 6-258,3 8 0,-3 21 0,1-16-129,-1 16 258,7 16-258,0 8 129,2 9 0,1 1 129,10 11 129,-1-5 258,4 5-258,1-3 0,3-3 0,0-7-129,0-3 0,-4-7-129,-5-6 0,-18-16 129,27 20 0,-27-20 0,0 0-129,0 0 129,0-18 0,0 0-129,-7-3 0,-2-7 129,4-5-387,2-3 129,3-6-129,0 2 0,4 0 0,9 3 0,1 1-129,4 7 129,-1 3-129,0 9-129,3 1 0,2 14-258,-4-7-258,6 9-645,-7 0-258,9 3-1161,1 3-774,-8-6-129,10 0 0,-8-5 387</inkml:trace>
          <inkml:trace contextRef="#ctx0" brushRef="#br0" timeOffset="2687">2336 483 10707,'24'0'3225,"-24"0"0,16-10-387,-16 10-2322,0 0-258,23-20 129,-23 20 129,14-21 129,-7 6-129,-7 15 0,16-30 0,-8 15-129,-4-4 129,-1 0-387,-3 2-129,0-2 0,-4 4-129,4 15 0,-27-29-129,4 18 129,-2 0 0,-4 4 0,0 1-129,-7 6 129,5 0 0,-2 0 0,2 9 0,4-1-129,5 11 129,3-1 129,5 7-129,4 1 129,6 6-129,4 3 129,0 2 0,10 6 129,5-3 0,8 3 0,5 1 0,12-4 0,0-1 0,9-2 0,2-7 0,6-3-129,1-8 0,3-10-258,-4 1-645,-6-10-1290,-4-7-1032,-3-4-516,-9-9 0,-1-2-258</inkml:trace>
          <inkml:trace contextRef="#ctx0" brushRef="#br0" timeOffset="9312">-459-24 2451,'0'0'2193,"0"0"387,-23 0 0,23 0-258,0 0-387,0 0-258,-17 0 0,17 0-129,0 0 0,0 0-387,0 0 129,0 0-516,0 0 129,0 0-258,0 0-129,0 0 0,0 0-129,13-3 0,-13 3-129,29 0 129,-8 0 0,3 0 0,10 0-129,0-3 129,6 1-129,-1-5 129,7 4-129,-4-6 0,4 3-129,-4-3 129,1 3-129,-7-4 0,-2 5 0,-5-2 0,-6 2 0,-5 2 129,-18 3-129,18-5 0,-18 5 0,0 0 0,0 0 0,-18 2 0,0 3 0,-7 5-129,-4-2 0,-7 4 0,-3 1 0,-4 2 0,-2-2 0,1-1 0,-3 3 0,2-3 0,1 0 0,1 0 0,6-2 0,2 1 0,6-2 0,7-2 0,6-1 0,16-6 0,-21 6 0,21-6 0,0 0 0,0 0 0,0 0 0,0 0 0,0 0 0,0 0 0,0 0 0,0 0 0,0 0-129,0 0 0,0 0-516,0 0-516,0 0-1806,0 0-1290,0 0-129,-19 1-258,19-1-258</inkml:trace>
        </inkml:traceGroup>
        <inkml:traceGroup>
          <inkml:annotationXML>
            <emma:emma xmlns:emma="http://www.w3.org/2003/04/emma" version="1.0">
              <emma:interpretation id="{4780BF07-F49B-4BB9-9F73-115DE6692933}" emma:medium="tactile" emma:mode="ink">
                <msink:context xmlns:msink="http://schemas.microsoft.com/ink/2010/main" type="inkWord" rotatedBoundingBox="11291,7121 12206,7104 12221,7905 11306,7922"/>
              </emma:interpretation>
              <emma:one-of disjunction-type="recognition" id="oneOf1">
                <emma:interpretation id="interp5" emma:lang="en-US" emma:confidence="1">
                  <emma:literal>is</emma:literal>
                </emma:interpretation>
                <emma:interpretation id="interp6" emma:lang="en-US" emma:confidence="0">
                  <emma:literal>i5</emma:literal>
                </emma:interpretation>
                <emma:interpretation id="interp7" emma:lang="en-US" emma:confidence="0">
                  <emma:literal>as</emma:literal>
                </emma:interpretation>
                <emma:interpretation id="interp8" emma:lang="en-US" emma:confidence="0">
                  <emma:literal>if</emma:literal>
                </emma:interpretation>
                <emma:interpretation id="interp9" emma:lang="en-US" emma:confidence="0">
                  <emma:literal>Is</emma:literal>
                </emma:interpretation>
              </emma:one-of>
            </emma:emma>
          </inkml:annotationXML>
          <inkml:trace contextRef="#ctx0" brushRef="#br0" timeOffset="3936">3574 186 10062,'17'-3'3096,"4"3"-387,-12-21-129,-9 21-3096,24-19-258,-24 19-129,21-5 0,-21 5-258,0 0-774,0 0-774,23 8 0,-23-8 0,18 7 129</inkml:trace>
          <inkml:trace contextRef="#ctx0" brushRef="#br0" timeOffset="3671">3701 391 7611,'0'0'3354,"9"-25"-258,-9 25-258,0 0-1806,0 0-129,0 0-387,0 0-129,0 0 0,0 0 0,0 0 0,11 20-129,-9-2 129,-1 4-258,5 8-129,-3 1 258,4 5-258,0 0 129,3 2-129,-2-3 0,2-1-129,0-3-387,-3-7-387,2 2-903,-1-1-1548,-8-25-129,13 32-129,-13-32 0</inkml:trace>
          <inkml:trace contextRef="#ctx0" brushRef="#br0" timeOffset="4507">4393 153 4386,'0'0'3096,"0"0"-516,0 0 129,-21 0-1032,5-7-1032,1 1-258,-7 2-129,0 2 129,-5 2 0,-3 4 0,0 6-258,-4 10 0,4 1-129,-4 6 0,6 0 0,3 1 0,3 0-129,5-4 129,6-3 0,5 0 0,6-21 0,0 27 129,0-27 0,30 19 129,-7-13-129,9 6 129,5 0-129,7 6 258,0 7-258,6 4-129,-2 5 0,-1 6 129,-5 4-129,-5-1 129,-9-3-129,-6 0 258,-10-7 0,-9 2 0,-6-10 0,-11 0 129,-13-7-129,-2 0 0,-7-9 0,-1 0-258,-5-8-129,2-1-129,2 0-258,-1-12-387,11-1-774,0-3-1161,-2-4-387,19 3-129,-6-6-129,17 6 0</inkml:trace>
        </inkml:traceGroup>
        <inkml:traceGroup>
          <inkml:annotationXML>
            <emma:emma xmlns:emma="http://www.w3.org/2003/04/emma" version="1.0">
              <emma:interpretation id="{2B142E4E-DF58-465A-9E03-5C61FBDDEB40}" emma:medium="tactile" emma:mode="ink">
                <msink:context xmlns:msink="http://schemas.microsoft.com/ink/2010/main" type="inkWord" rotatedBoundingBox="13274,6911 13400,6908 13419,7935 13293,7938"/>
              </emma:interpretation>
              <emma:one-of disjunction-type="recognition" id="oneOf2">
                <emma:interpretation id="interp10" emma:lang="en-US" emma:confidence="1">
                  <emma:literal>|</emma:literal>
                </emma:interpretation>
                <emma:interpretation id="interp11" emma:lang="en-US" emma:confidence="0">
                  <emma:literal>I</emma:literal>
                </emma:interpretation>
                <emma:interpretation id="interp12" emma:lang="en-US" emma:confidence="0">
                  <emma:literal>1</emma:literal>
                </emma:interpretation>
                <emma:interpretation id="interp13" emma:lang="en-US" emma:confidence="0">
                  <emma:literal>l</emma:literal>
                </emma:interpretation>
                <emma:interpretation id="interp14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4964">5564-71 5547,'0'0'2967,"0"0"-129,0 12 0,-6 8-1548,6 10-1032,0 10 129,9 12 129,2 8 0,2 8 0,1 13 0,-1 1 129,1 5-258,-4-1-129,4-1 0,-7-8-129,0-7-129,-3-14 0,2-10-129,-2-12-129,-1-12-516,-3-22-1290,12 17-1161,-12-17-129,2-17-258,-2-11 129</inkml:trace>
        </inkml:traceGroup>
        <inkml:traceGroup>
          <inkml:annotationXML>
            <emma:emma xmlns:emma="http://www.w3.org/2003/04/emma" version="1.0">
              <emma:interpretation id="{F58A831D-F95C-40C2-9AF4-66BFB79CC46B}" emma:medium="tactile" emma:mode="ink">
                <msink:context xmlns:msink="http://schemas.microsoft.com/ink/2010/main" type="inkWord" rotatedBoundingBox="14166,7102 18374,7021 18391,7921 14183,8002"/>
              </emma:interpretation>
              <emma:one-of disjunction-type="recognition" id="oneOf3">
                <emma:interpretation id="interp15" emma:lang="en-US" emma:confidence="1">
                  <emma:literal>carbon</emma:literal>
                </emma:interpretation>
                <emma:interpretation id="interp16" emma:lang="en-US" emma:confidence="0">
                  <emma:literal>Carbon</emma:literal>
                </emma:interpretation>
                <emma:interpretation id="interp17" emma:lang="en-US" emma:confidence="0">
                  <emma:literal>carbons</emma:literal>
                </emma:interpretation>
                <emma:interpretation id="interp18" emma:lang="en-US" emma:confidence="0">
                  <emma:literal>cardoon</emma:literal>
                </emma:interpretation>
                <emma:interpretation id="interp19" emma:lang="en-US" emma:confidence="0">
                  <emma:literal>Carbons</emma:literal>
                </emma:interpretation>
              </emma:one-of>
            </emma:emma>
          </inkml:annotationXML>
          <inkml:trace contextRef="#ctx0" brushRef="#br0" timeOffset="5476">6721 432 4644,'39'-52'2967,"-27"19"258,5 10-645,-9 1-774,-5 0-387,-3 22-387,-7-27 129,7 27-387,-34-17 129,15 13-258,-8-3-129,2 7 0,-3 0-387,2 4-129,-5 11 129,5 6-129,-2 5 0,2 7 0,4 5 129,6 8-129,2 3 129,6 5 0,3 6-129,5-2 129,6-1 0,10-2 0,3-6 0,8-7 0,3-7 0,3-10 0,8-13-129,-3-12-645,5-2-1290,-2-16-1419,-7-10-387,1-1-258,-11-12-258</inkml:trace>
          <inkml:trace contextRef="#ctx0" brushRef="#br0" timeOffset="6435">7356 511 5160,'7'-38'3870,"-7"9"-387,-7 8 0,-9-6-1419,-8 2-774,5 3-387,-10 4-387,0 10 0,-8 2-258,2 6 129,1 6-258,-1 9 0,-1 6-129,2 7 129,2 2-129,2 7 0,3 0 129,6 4-129,5 1 129,7 1 0,5-1-129,4 1 258,13-7 0,10-3-129,4-8 0,8-7 129,2-10-129,3-7 129,2-4-129,-2-15-129,-5-7 0,-4-3 0,-7-7 0,-4-5 0,-8-3 0,-8 3-129,-4-1 129,0 4 0,-2 7 0,-5 1-258,0 11 129,7 18 0,0 0 0,0 0-129,-5 32 129,5 4 0,10 9-129,4 4 258,7 6 0,6-3 129,4-4 0,5-8 0,-4-10 0,2-11 0,2-12-129,-4-7 0,-6-18-129,-5-14-129,-5-5 0,-8-9 0,-1-3 0,-7-7-258,0 2 387,0 1 0,-3 6 129,-2 7-129,-1 9 129,3 4-129,3 27 0,0 0 129,0 13-129,6 23 129,7 13-129,5 11 129,6 9 129,3 4 0,3-6 0,2-6-129,0-10 258,-4-12-129,-5-12 387,-4-11-258,-19-16 0,0 0-129,13-23 0,-13-3 129,-14-7-258,0-3-129,-3-5 129,6 0-129,1-4 0,8 1 0,2 0 0,12 1 0,10 10 129,7-1-129,2 10 0,4 3 0,2 15-645,-3-1-387,0 7-1290,-1 12-1161,-12-5-129,4 4-387,-8-6 387</inkml:trace>
          <inkml:trace contextRef="#ctx0" brushRef="#br0" timeOffset="7023">8404 83 10836,'-2'30'3741,"-7"-12"-387,8 10-258,-5-3-3096,6 10-387,0 11 258,4 6 0,6 10 129,4 2 258,8 10 129,-3 0 129,4 7 129,-3-9-129,-4 0-258,-4-16 0,-3-8 0,-8-14 0,-1-11-129,0-23 129,-15 4-129,-4-11 0,4-18 129,-2-8-258,0-9-258,4-5 129,6-6 0,3-4-129,4 1 129,4 3-258,9 4 129,8 9 129,3 8 0,7 13 0,3 10 0,6 9-129,2 14-387,2 15 129,-3 0-129,3 12 0,-10-2 129,-4 1 0,-10-7 129,-9 3 0,-11-12 387,0 4 129,-15-7-129,-8 0-129,-11-3-129,-3 4-258,-10-4-129,1-3-258,-4-2-387,0-4-1161,11 8-516,-10-17-258,21 1 387,-4-5 0</inkml:trace>
          <inkml:trace contextRef="#ctx0" brushRef="#br0" timeOffset="8015">9448 428 5805,'1'-22'3354,"-5"-12"-129,4 34-129,-28-25-2064,5 12-774,0 8 129,-4 1-129,3 4 129,-4 6 258,7 12-129,-6 1 0,8 14 0,-2-3 0,7 11-129,2-2-129,10 4 0,2-5 0,9 2 0,13-5-129,10-5 129,5-13 0,9-2 129,3-15-129,6 0 129,-1-12 0,2-6-129,-5-7 258,-6-2-258,-8-6 129,-5 0-129,-12-4 0,-11 4 129,-9-5-129,-14 6-129,-13-1 129,-6 5-129,-8 4 0,-3 2-129,-4 6 0,2 5-129,5 8 129,5 3 0,1 0-129,7 6 0,7 7 0,5 2 129,16-15-129,-10 30 0,10-30 129,9 23-129,11-19 129,5-4-129,11-3 129,5-10-129,4-7 129,5-3-129,1-2 129,3 5 0,-6 0 0,0 7 0,-5 10 0,-7 6 0,-3 16 0,-6 10 129,-6 6-129,-4 4 0,-3 5 129,-5-3-129,-2-4 0,-4-8 0,1-6 129,-3-3-129,-1-20 129,2 18 0,-2-18 0,0 0 129,0 0-129,10-24 0,-7-1 0,2-5 0,4-10-129,1-5 0,7-3 0,0 2 0,10 3 0,1 1-129,5 9 129,5 10 0,0 14-129,5 8 129,1 7 0,4 15 0,0 13 0,2 8 0,-1 8 0,-2 3 0,0-4 0,-6 0-129,-10-7-129,-5-12-387,-2-2-1935,-24-28-1161,0 0-516,0 0-258,-30-30-258</inkml:trace>
        </inkml:traceGroup>
        <inkml:traceGroup>
          <inkml:annotationXML>
            <emma:emma xmlns:emma="http://www.w3.org/2003/04/emma" version="1.0">
              <emma:interpretation id="{F03757E3-2FAF-493E-A8DC-928EEA6142E1}" emma:medium="tactile" emma:mode="ink">
                <msink:context xmlns:msink="http://schemas.microsoft.com/ink/2010/main" type="inkWord" rotatedBoundingBox="19227,6388 24105,6294 24132,7718 19254,7813"/>
              </emma:interpretation>
              <emma:one-of disjunction-type="recognition" id="oneOf4">
                <emma:interpretation id="interp20" emma:lang="en-US" emma:confidence="1">
                  <emma:literal>connected</emma:literal>
                </emma:interpretation>
                <emma:interpretation id="interp21" emma:lang="en-US" emma:confidence="0">
                  <emma:literal>conned ed</emma:literal>
                </emma:interpretation>
                <emma:interpretation id="interp22" emma:lang="en-US" emma:confidence="0">
                  <emma:literal>conned red</emma:literal>
                </emma:interpretation>
                <emma:interpretation id="interp23" emma:lang="en-US" emma:confidence="0">
                  <emma:literal>conned -ed</emma:literal>
                </emma:interpretation>
                <emma:interpretation id="interp24" emma:lang="en-US" emma:confidence="0">
                  <emma:literal>conned fed</emma:literal>
                </emma:interpretation>
              </emma:one-of>
            </emma:emma>
          </inkml:annotationXML>
          <inkml:trace contextRef="#ctx0" brushRef="#br0" timeOffset="10455.0855">12049 224 7740,'15'-38'4257,"-15"16"-258,0-1-129,-4 5-1548,-16-13-1419,6 10-129,-9-6-387,-4 6 0,-2 2-129,-5 6-129,-2 5 0,-1 6-129,-1 2 0,1 7 0,-2 9 0,3 3 0,4 11 0,-1 1-129,5 4 129,5 8-129,4 6 129,5 6-129,4 3 129,8 2 0,2-3-129,5-2 129,11-7-258,2-3 0,11-8 0,-1-14-516,12-1-645,-9-18-1548,6-4-903,5-8-129,-5-16-129,6-2-258</inkml:trace>
          <inkml:trace contextRef="#ctx0" brushRef="#br0" timeOffset="11035.2016">12298 136 7224,'-4'-35'3225,"4"35"-258,-21-35-129,5 15-2838,16 20-258,-30-18 129,13 15-129,-3 3 129,1 13 129,-3 4 129,3 11 129,2 2 0,1 6 258,3 8-258,6 4 0,1 6 0,6 0-129,3 3 0,9-1 129,2-7 0,8-1 387,4-15-129,8-1 129,-1-20 129,8-4-129,-3-8 129,10-12-129,-10-11-129,4-5-129,-11-9-129,0 1 0,-13-7 129,1 1-129,-12-2 129,-6 6-129,-1-4 0,-5 5 0,-12 3 0,-5 1-129,-6 4 129,-2 3-258,0 1 129,-2 3-129,2 7-129,0 3 129,5 5-129,4 1-129,21 6-129,-26 0-129,26 0-516,0 0-258,-4 31-903,4-31-1290,0 0-774,15 16 129,-15-16-258</inkml:trace>
          <inkml:trace contextRef="#ctx0" brushRef="#br0" timeOffset="11507.296">12450-7 6063,'38'-2'3483,"-22"2"-258,4 9-516,1 4-1419,-6 3-516,4 8-129,-5 6 129,2 5-258,-4 6 129,3 10-129,-7-2 0,5 3-129,-5-4 0,-1-5-129,1-4 0,0-8-129,-5-12 129,4-2 129,-7-17 0,0 0 0,0 0-129,14-12 258,-11-12-129,0-6-129,2-10-129,4-3-129,2-6 0,3-2 0,5-1 129,4 6-258,3 1 258,3 9-129,-1 9 0,1 5 0,2 16 0,1 6-129,0 19 129,0 10 0,-2 9 0,0 9 0,-1 5-129,1-1 129,-7-1 0,-3-5 0,-5-10 0,-3-8-258,-2-2-645,-10-25-903,0 0-1806,17 14-387,-17-14-129,12-16-645</inkml:trace>
          <inkml:trace contextRef="#ctx0" brushRef="#br0" timeOffset="11979.3904">13307 19 8127,'26'58'3354,"-16"-29"-129,10 13-258,-3-4-2709,-3 8-387,-1-1 129,-6-3 0,-2 0 0,-2-5 129,-3-7 129,0-9 129,0 1 0,0-22-129,0 18 129,0-18-129,0 0-129,-3-17 0,3-6 0,0-12 0,0-2-129,2-11 0,3-4 0,7-6 129,1 5-129,4 0 0,4 10 129,4 3-129,1 11 0,1 13 129,1 14 0,-2 10-129,-1 23 129,-5 15 0,0 9 0,-5 14-129,0 5 129,-4 1-129,-1-3 0,-2-8 0,0-13-129,-1-8-258,-6-17-516,5-10-1419,-6-16-1032,0 0-258,1-21-387,-1-14 0</inkml:trace>
          <inkml:trace contextRef="#ctx0" brushRef="#br0" timeOffset="12431.4808">13805 254 5676,'25'32'3483,"11"-26"-258,-19-12 0,10-14-2064,1 3-774,1-8-129,2 2 129,-4-10 0,1 5 258,-7-8-129,2 9 0,-7-6 129,-4 8-129,-5-3-129,-5 7-129,-2-1 129,-7 5-387,-12 7-129,-5 5 129,-4 5-258,-2 0 129,-1 15 129,0 12 0,2 6 0,7 10 129,3 6-129,7 2 258,4 7-129,8 3-129,0-4 129,8-2-129,7-7 0,5-7 0,5-11-258,8-13-645,11-14-1032,0-3-1548,1-27-258,9-7-129,-4-14-258</inkml:trace>
          <inkml:trace contextRef="#ctx0" brushRef="#br0" timeOffset="12775.5496">14653 31 7482,'21'-1'4257,"-1"-7"-258,-20 8-129,-7-21-1806,7 21-903,-34-8-516,11 4-387,-10 3-129,1 1 0,-4 0 0,4 7 0,2 4 258,6 8-129,1 5 0,10 11 129,6 0-129,7 12 0,2 3-129,13 5 129,7 2-129,6-1 129,5-8-258,5-3 129,0-11-129,3-10-129,2-10-387,-6-14-258,4-5-516,-14-28-387,5 1-1290,-13-18-774,-8-7-645,0-9 129,-11-9-258</inkml:trace>
          <inkml:trace contextRef="#ctx0" brushRef="#br0" timeOffset="13235.6416">14726-1 13545,'118'35'4257,"-57"-28"-774,10 0-645,-5-9-4644,4-4-1935,-11-6-516,-9-5-258,-9-3-258</inkml:trace>
          <inkml:trace contextRef="#ctx0" brushRef="#br0" timeOffset="13031.6008">14813-495 5676,'0'0'3612,"20"26"129,-15 4-129,4 15-2451,5 22 0,-1 1-129,5 14-129,-4 1 129,6 11-258,-6-2-129,6 1-129,-8-13-129,5-11-258,-6-11 129,-1-14-645,0-7-129,-10-37-645,14 25-1419,-14-25-1161,0-14-258,0-9-258,-14-14-258</inkml:trace>
          <inkml:trace contextRef="#ctx0" brushRef="#br0" timeOffset="13731.7408">15330 104 11223,'50'42'4128,"-15"-26"-516,-4-14-129,3-2-3354,7-5-387,-1-6 129,-4-6 129,-1-4 129,-7-1 129,-5-5 258,-2 6 129,-15-9 0,1 6 129,-7-3-258,-6 4-258,-15 0-129,0 3-258,-7 7 129,1 3-129,-2 6 0,-3 4 0,3 4 129,1 7-129,4 8 129,3 6 0,-1 3 0,5 4 129,3 6-129,3 5 0,4 6 0,5 2 0,2 1 0,0 1 0,10-1-258,3-10 0,5-3-516,-1-11 0,10-3-387,-5-21-903,10-3-1419,5-1-774,4-18 129,9-2-129</inkml:trace>
          <inkml:trace contextRef="#ctx0" brushRef="#br0" timeOffset="14307.8559">16259 19 7998,'61'-38'4128,"-52"17"-129,-4 5 0,-11 1-1419,-19-8-1806,-1 8-258,-9-3-129,-5 4 0,-5 1-129,-1 7 129,-3 2 0,6 4-129,0 4 0,5 14 0,3 5 0,8 11 0,7 10-258,10 10 129,9 11-129,1 5 129,15 5-129,9-3 129,6-6-129,10-10 129,4-16-129,1-11 0,5-24-129,-1-16-129,-3-20-258,-7-23-258,0-9-129,-17-20-258,4 0-129,-20-24 0,-4 6 129,-7-11 258,-5 9 258,-10 3 258,1 6 645,0 12 0,-4 13 129,10 19 0,0 18 258,13 32 0,0 0-129,0 12-129,0 30 129,15 19 0,-1 14 258,7 22 0,-8 5 0,8 12-129,-7 4-129,5 6 0,-2-11 0,-3 2-774,1 7-129,-3-22 129,6-12-387,-12-26-645,9-12-2193,-15-24-645,0-26-516,-15 0 516,-21-45-516</inkml:trace>
        </inkml:traceGroup>
      </inkml:traceGroup>
    </inkml:traceGroup>
    <inkml:traceGroup>
      <inkml:annotationXML>
        <emma:emma xmlns:emma="http://www.w3.org/2003/04/emma" version="1.0">
          <emma:interpretation id="{A655D09C-E8D3-44E9-BA14-BDC5261E8ABC}" emma:medium="tactile" emma:mode="ink">
            <msink:context xmlns:msink="http://schemas.microsoft.com/ink/2010/main" type="paragraph" rotatedBoundingBox="1757,6647 21028,7430 20899,10593 1628,98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D9EC84-338D-4DA1-AD00-EAE16BF6B2F4}" emma:medium="tactile" emma:mode="ink">
              <msink:context xmlns:msink="http://schemas.microsoft.com/ink/2010/main" type="line" rotatedBoundingBox="1757,6647 21028,7430 20899,10593 1628,9810"/>
            </emma:interpretation>
          </emma:emma>
        </inkml:annotationXML>
        <inkml:traceGroup>
          <inkml:annotationXML>
            <emma:emma xmlns:emma="http://www.w3.org/2003/04/emma" version="1.0">
              <emma:interpretation id="{61D4A47B-2021-4BF7-9194-25EC8BC01382}" emma:medium="tactile" emma:mode="ink">
                <msink:context xmlns:msink="http://schemas.microsoft.com/ink/2010/main" type="inkWord" rotatedBoundingBox="1757,6647 7314,6873 7185,10036 1628,9810"/>
              </emma:interpretation>
              <emma:one-of disjunction-type="recognition" id="oneOf5">
                <emma:interpretation id="interp25" emma:lang="en-US" emma:confidence="0">
                  <emma:literal>[one]</emma:literal>
                </emma:interpretation>
                <emma:interpretation id="interp26" emma:lang="en-US" emma:confidence="0">
                  <emma:literal>[cone]</emma:literal>
                </emma:interpretation>
                <emma:interpretation id="interp27" emma:lang="en-US" emma:confidence="0">
                  <emma:literal>[cong]</emma:literal>
                </emma:interpretation>
                <emma:interpretation id="interp28" emma:lang="en-US" emma:confidence="0">
                  <emma:literal>[fond]</emma:literal>
                </emma:interpretation>
                <emma:interpretation id="interp29" emma:lang="en-US" emma:confidence="0">
                  <emma:literal>[condo]</emma:literal>
                </emma:interpretation>
              </emma:one-of>
            </emma:emma>
          </inkml:annotationXML>
          <inkml:trace contextRef="#ctx0" brushRef="#br0" timeOffset="-3335">-4320-15 12126,'62'-36'3870,"-52"21"-258,-10 15-129,-8-4-1935,-22 2-1032,-7 2-129,-12 0-129,-11 0-129,-11 0 129,-7 0 0,-13 1 0,-4 4 0,-7-3 0,0 8-129,-4 2 0,-2 1-129,-1 2 0,3 5 129,5 3-129,8 1 0,8 0 0,10-2 0,5-5 129,16 1-129,13-6 0,10 3 0,10 4 0,9 11 0,11 7 0,2 8 0,13 21-129,5 8 129,4 22 129,2 12-258,3 12 258,1 8-258,-2 5 129,-3 5 0,0 1 0,-7 0 0,-4-3 0,-8-8 0,-5-12-129,-2-4 129,-10-10 0,-6-7 0,-6-10 0,1-14 0,-3-8 0,4-9 0,6-9 0,3-8 0,6-4 129,7-5-129,7 2 258,15 0-129,7-2 129,17 2 129,6 0 0,13 4 0,5-7-129,9-1 129,9-3-258,-1 1 129,1-6-258,-6-3-129,-3-2-258,-11-10-774,3 2-2064,-19-5-1032,-9-6 129,-8-12-645,-9-7 0</inkml:trace>
          <inkml:trace contextRef="#ctx0" brushRef="#br0" timeOffset="-8032">-4221 984 7740,'16'-30'3741,"-16"30"129,5-37-387,-3 17-645,-2-3-1806,-9-4-387,-1 2-258,-7-4 0,2 3 129,-8-3-258,3 7 258,-4-3-129,-1 11 0,1-1-129,-9 10-129,2 5 0,-3 0 0,1 11-129,-4 8 0,-1 7 0,0 3 0,-3 4 0,2 3 0,1 4 129,-2 5-129,-2-2 258,2 3-258,1 1 129,3 2 0,5-1 0,3 2-129,4 0 129,5 1 0,6 2-129,9 2 129,4 2 0,0 3 0,14 10 129,8 7-129,6-6 129,12 6-129,6 1 129,8-3-129,7-5 0,6-1 0,5-13 0,7-6 0,1-8 129,2-11-129,2-12 129,1-11 0,0-8 0,-3-18 0,-1-14 0,-3-13-129,-5-12 0,-6-16 0,-9-5-129,-7-12 129,-11-5-129,-8-3 129,-10-4-129,-12 1 129,-10-3 0,0 10 0,-17 5 1,-10 7-130,-10 8 0,-7 8 0,-7 10 0,-7 9 0,-6 10 0,-5 8 0,-2 9 0,-3 8 0,3 3 0,3 3 0,3 6 0,2 0 0,7 0 0,6 2 0,10 2 0,6-1 0,8 1 0,7-4 0,19 0-388,-24 2-257,24-2-516,0 0-516,3 17-1290,-3-17-1290,10 19 0,-10-19-129,20 36-129,-6-10 129</inkml:trace>
          <inkml:trace contextRef="#ctx0" brushRef="#br0" timeOffset="-7235">-4337 1214 11868,'0'-20'3612,"0"20"-258,0 0-129,0 0-2580,0 0-516,0 0-129,0 0 129,0 0-129,0 17 129,0-17 0,13 34 129,-9-17 0,6 2 0,-6-3 0,5 1 129,-9-17-129,10 16 0,-10-16 0,0 0 0,0 0 129,0 0-129,0 0 0,0 0 0,0 0-129,-15-19 0,1 2 0,-6-5-129,1-2-129,-10-4 129,4 0-129,-8-1-129,2 6 129,0 3 0,0 9-129,1 2 0,6 9 129,2 9 0,4 12 0,4 6 129,7 6 0,4 6 129,1 4-129,2 7 129,0 1-129,9 3 129,1-7 129,7 6-129,1-7 129,11 3 129,-1-11 0,13-1 0,-1-11 0,14-2 0,0-10-129,6-3 0,-3-7-129,1-4-129,-5 0-129,-4-11-129,-6 0-129,-12-4-516,2 4-774,-18-7-1806,-6 2-387,-2 1-258,-7-3-129,0 18-129</inkml:trace>
          <inkml:trace contextRef="#ctx0" brushRef="#br0" timeOffset="-5964">-2065 881 5031,'-17'-52'3354,"-8"22"-387,3 6 258,-17-9-387,-5 2-1806,0 1-129,-11-2-129,-4 9 0,-7-4-129,-1 12 129,-11 2-129,6 4-258,-5 6 0,4 3-129,-4 7-129,5 6 0,2 10-129,8 1 129,2 9-129,0 6 0,6 1 0,0 8 0,7 1 0,3 8 258,3-2-129,4 9 0,3-1 129,7 8-129,2 1 0,2 3 129,-1 0-129,3 3 129,2-6-129,5-1 129,3 5 0,8-3 0,3-5 0,13 3 0,11-7 129,14 6-129,12-4 0,12 0-129,6-5 0,11-5 0,11-11 129,6-3-129,10-14 0,9-6 0,1-14 0,5-8 0,8-9-129,0-20 129,-3-9-129,2-10 0,-8-9 0,-5-8 129,-6-11-129,-7-6 0,-15-5 0,-10-2 129,-16-5 0,-14-3 0,-18-7 0,-18-3 0,-14 2 129,-22 3 0,-17 2-129,-14 2 129,-14 11 0,-5 11-129,-7 13 0,0 14 0,2 12-129,2 11 129,2 6-258,9 12 129,8 4 0,3 4-258,11 0 0,1 4-129,10 7-258,0-2-258,19 12-774,-12-8-774,17 13-1677,-2 4 0,7 6-258,-1 4 0,-1 2 0</inkml:trace>
          <inkml:trace contextRef="#ctx0" brushRef="#br0" timeOffset="-5064">-3237 1427 9933,'-4'-24'3483,"4"24"-129,0 0-129,0 0-1677,0 0-903,0 0-387,0 0 0,5 19 129,-2-1-129,4 9 129,-1 3 0,5 8 258,-4 0-258,5 7-129,-2-2 0,0-1 0,-2 1-258,3-2 129,-4-5-129,1-4 0,-1-4 0,-3-8 0,2-1 129,-2-4 0,-4-15 129,0 0 0,0 0-129,10-10 258,-10-16-258,-2-3 129,-6-10-129,-4-9 0,0-10-129,-2-9 0,2-8 0,1 7 0,4 5 0,4 1 0,3 10 0,0 8 0,3 14 129,8 12-129,-11 18 129,28 0 0,-9 3-129,5 13 129,1 13 0,10 8 0,3 9 0,3 8-129,7 5 129,5 7-129,2 6 129,3-2-129,-3-1 0,-1-8 0,-4-6 129,-4-10-129,-9-11 129,-4-7 0,-10-15 129,-5-5 0,-18-7-129,14-20 129,-14-12-129,0-9 129,-11-12-129,1-13 0,-1-9-129,-2-9 0,3-3 0,1 2 0,4 5 0,0 7-129,4 10 129,1 12-129,0 14 0,0 15-129,0 22 0,0 0-129,0 0-516,11 14-387,6 16-1548,-8-1-1290,8-1 129,0 2-387,3-5-129</inkml:trace>
          <inkml:trace contextRef="#ctx0" brushRef="#br0" timeOffset="-4260">-2323 129 14835,'-7'25'3999,"7"-25"-258,23 20 0,-2-20-3354,20 0-387,12 0 129,15-6 129,17-13 0,20-5 129,9-9-129,15-4 129,6-3 0,7 5-129,-6-2 0,-6 9 0,-11 6-258,-17 10 129,-17 7-129,-18 5 0,-16 13 0,-13 13 129,-14 14-129,-9 12 129,-13 19 0,-2 19 0,-1 20 0,-7 18-129,-5 20 0,0 14 129,3 8-129,3 6 0,0-5 0,3-4 0,2-7 129,2-7-129,7-8 0,3-13 0,4-12 0,3-7 0,-1-5 0,4-8 0,-2-6 0,2-15 0,-3-12 0,0-10 0,-3-12 0,-4-10 129,-3-18-129,-7-17 129,0 0-129,-27-9 0,-11-16 0,-14-4 0,-16 0 0,-15 0 0,-9 3 0,-3 9 0,-8 10-129,2 7 129,6 2-129,7 16 0,8 7-129,9 1-129,13 3-129,-1-5-129,18 7-645,-4-12-1806,18 0-1032,6-5-129,21-14 129,-17 5-387</inkml:trace>
        </inkml:traceGroup>
        <inkml:traceGroup>
          <inkml:annotationXML>
            <emma:emma xmlns:emma="http://www.w3.org/2003/04/emma" version="1.0">
              <emma:interpretation id="{89A16858-9F0E-4E75-A314-711C68F2380F}" emma:medium="tactile" emma:mode="ink">
                <msink:context xmlns:msink="http://schemas.microsoft.com/ink/2010/main" type="inkWord" rotatedBoundingBox="8821,8390 10162,8444 10121,9469 8779,9415"/>
              </emma:interpretation>
              <emma:one-of disjunction-type="recognition" id="oneOf6">
                <emma:interpretation id="interp30" emma:lang="en-US" emma:confidence="1">
                  <emma:literal>to</emma:literal>
                </emma:interpretation>
                <emma:interpretation id="interp31" emma:lang="en-US" emma:confidence="0">
                  <emma:literal>t0</emma:literal>
                </emma:interpretation>
                <emma:interpretation id="interp32" emma:lang="en-US" emma:confidence="0">
                  <emma:literal>To</emma:literal>
                </emma:interpretation>
                <emma:interpretation id="interp33" emma:lang="en-US" emma:confidence="0">
                  <emma:literal>+0</emma:literal>
                </emma:interpretation>
                <emma:interpretation id="interp34" emma:lang="en-US" emma:confidence="0">
                  <emma:literal>'10</emma:literal>
                </emma:interpretation>
              </emma:one-of>
            </emma:emma>
          </inkml:annotationXML>
          <inkml:trace contextRef="#ctx0" brushRef="#br0" timeOffset="15692.1328">1095 1891 13803,'-13'44'3612,"21"-26"-387,8-18-387,17-4-2967,-1-10-774,16 6 0,2-10 258,10 2 129,0-7 129,1 0 258,2 3 258,2-7 0,-1 6 0,-5-4 0,-6 6-129,-8 2 0,-11 8 0,-7 3 0,-8 6 129,-15 20 0,-4 11-129,-2 9 129,-8 9 0,-1 9 0,1 5-129,4 3 129,5-1-129,1-7 387,9-4 0,6-8 0,15-7 129,3-9 0,10-9 0,1-14 258,12-7-258,-2-10-129,8-14-129,-8-12 129,1-3-129,-11-10 129,-4 3-258,-16-5 129,-9 4 0,-15-1-129,-15 4 129,-19 5-258,-12 7 129,-10 5-129,-9 4 0,-2 6-129,-4 9-129,7 8 0,2 0-258,21 8-129,-2-2-645,29 12-1032,7-2-1548,7-16-129,31 21-258,10-15 129</inkml:trace>
          <inkml:trace contextRef="#ctx0" brushRef="#br0" timeOffset="15092.0128">1412 1421 10836,'-15'0'3354,"15"0"-129,0 0-258,0 0-2580,0 22-258,0-22 0,8 41 258,1-11 258,3 16-129,1 7 129,3 16-129,-5 3 0,9 11 0,-5-2-129,4 6-258,-4-4 0,-2-1-129,1-12 0,-5-9-258,4-6-129,-10-15-774,8-1-774,-7-19-1290,-4-20-645,0 0 129,14-14-387</inkml:trace>
        </inkml:traceGroup>
        <inkml:traceGroup>
          <inkml:annotationXML>
            <emma:emma xmlns:emma="http://www.w3.org/2003/04/emma" version="1.0">
              <emma:interpretation id="{EA6D5B25-A2DF-4119-AF9D-9E0402EA7925}" emma:medium="tactile" emma:mode="ink">
                <msink:context xmlns:msink="http://schemas.microsoft.com/ink/2010/main" type="inkWord" rotatedBoundingBox="12325,8274 18138,8511 18086,9793 12273,9557"/>
              </emma:interpretation>
              <emma:one-of disjunction-type="recognition" id="oneOf7">
                <emma:interpretation id="interp35" emma:lang="en-US" emma:confidence="0">
                  <emma:literal>"Nitrogen</emma:literal>
                </emma:interpretation>
                <emma:interpretation id="interp36" emma:lang="en-US" emma:confidence="0">
                  <emma:literal>| Nitrogen</emma:literal>
                </emma:interpretation>
                <emma:interpretation id="interp37" emma:lang="en-US" emma:confidence="0">
                  <emma:literal>I Nitrogen</emma:literal>
                </emma:interpretation>
                <emma:interpretation id="interp38" emma:lang="en-US" emma:confidence="0">
                  <emma:literal>"nitrogen</emma:literal>
                </emma:interpretation>
                <emma:interpretation id="interp39" emma:lang="en-US" emma:confidence="0">
                  <emma:literal>1 Nitrogen</emma:literal>
                </emma:interpretation>
              </emma:one-of>
            </emma:emma>
          </inkml:annotationXML>
          <inkml:trace contextRef="#ctx0" brushRef="#br0" timeOffset="17140.4224">5578 1777 11868,'-11'-16'3999,"11"16"-129,0 0-129,-16-14-2451,16 14-1161,0 0 0,-3 8-129,0 14-129,3 8 129,0 6 0,0 11 0,0 6 129,6 9 0,0 3-129,-1-1 0,3-1 0,-4-7 0,1-5 0,-3-7 0,2-9 0,-2-5 129,-1-14-129,-1-16 129,0 0 0,0 0-129,13-14 129,-12-18-129,3-7 129,-1-9-129,-1-8 129,-2-14 0,0-8-129,-3 4 129,-6-2 129,4 10-129,-4-1 0,5 11 129,-3 6-129,5 17 0,2 10-129,0 23 129,9-12-129,-9 12 0,32 22 129,-10 6-129,2 17 129,8 10-129,5 8 129,2 7-129,5 9 0,2 2 0,2-1 129,5-4-258,-2-6 129,-4-8 129,-3-12-129,-2-7 0,-8-16 129,-4-9 129,-9-14 0,-5-4 0,-6-22 0,-3-11 129,-7-12-129,0-13 0,-10-10 0,0-10-129,-3-7 0,6 1-129,-1 5 0,2 5 129,6 5-258,0 11 129,7 13 0,4 11-129,-2 11 0,-2 3-129,-7 20-258,14-18-387,-14 18-645,0 0-1032,21 27-1419,-16-4-516,6 4-129,-1 4-129</inkml:trace>
          <inkml:trace contextRef="#ctx0" brushRef="#br0" timeOffset="17636.5216">6481 1512 12513,'45'12'4128,"-23"9"-387,3 7-387,2-4-3225,0 1-1548,-10-10-1419,-1-5-1161,2-3-258,-18-7 129,21-1-129</inkml:trace>
          <inkml:trace contextRef="#ctx0" brushRef="#br0" timeOffset="17456.4856">6553 2031 7353,'-1'25'3354,"1"-25"-129,-17 8-129,17-8-1935,0 0-645,0 21 0,0-1 0,0 9 129,1 10 0,1 1-129,8 12 258,-5-9-258,7 2-258,-4-6-129,1-8-129,2-8-258,-11-23-387,20 19-774,-20-19-1548,4-19-645,3-4-387,-7-15 0,0-3 129</inkml:trace>
          <inkml:trace contextRef="#ctx0" brushRef="#br0" timeOffset="18404.6751">6672 1846 12384,'9'32'4257,"28"-19"-516,5-13-129,6 0-2967,11-8-1032,6-5 258,0-4-129,-1-5 129,-8 3 0,-9 0 0,-9 8 387,-8 2 0,-1 9 129,-11 15 0,2 19-129,-5 5-129,0 12 0,-3 9 0,1 5-129,-3 1 129,-1 1-129,-2-14 0,-2-10 129,0-8-129,-3-11 129,0-8 0,-2-16 0,0 0 0,5-11 0,-3-12 0,2-8 0,-1-8-129,4-3 0,4-7 0,1-5 0,5 2-129,0 2 129,3 3 0,1 5-129,2 11 0,-1 0 0,7 8-129,-7 5-516,8 11-774,-6-1-1677,0-3-516,7 4-516,-5-5 0,2 1-387</inkml:trace>
          <inkml:trace contextRef="#ctx0" brushRef="#br0" timeOffset="17916.5776">6801 1424 12384,'34'39'4128,"-24"-15"-387,-1 11-129,6 8-2838,-5 7-645,4 17 0,-2 4 0,1 7 0,-2 0 129,2 4 0,-1-2 0,3-5 0,0-8-129,4-10 129,-4-14-387,2-13-129,4-7-387,-21-23-645,39 1-903,-28-9-1677,-4-16-258,-4-7-129,-3-6-387</inkml:trace>
          <inkml:trace contextRef="#ctx0" brushRef="#br0" timeOffset="18920.7784">8190 1797 129,'23'0'1806,"-23"-12"387,0 12 516,-6-24-387,-5 9-774,11 15 0,-34-22 129,14 20 0,-5-2-129,1 4-129,-2 12-516,1 5-516,-1 9-258,1 10 0,3 3 129,4 10-129,4 2 258,2 1-129,10 1 129,4 4 258,7-15 0,16 1 129,-3-20 0,16 0 129,-1-21-258,14-2 0,-4-15-129,4-10-129,-5-11-129,-3-6 0,-3-7-258,-15-2 0,-8-2 0,-10 6 129,-7 1-129,-14 6 0,-13 4 0,-3 5-129,-7 11-129,1 1-258,0 14-129,-4-5-645,18 10-903,-5 4-1677,11-2-258,16-2-516,0 0 129</inkml:trace>
          <inkml:trace contextRef="#ctx0" brushRef="#br0" timeOffset="20237.0416">8831 1777 13932,'16'8'3612,"-16"-8"-129,0 0-258,-20-16-3741,-3 7-129,-9-5 129,-2 5 0,-8 0 387,6 8 258,0 2 129,4 18 0,7 16 129,8 5-129,9 8-129,8 0-129,1 5-129,21-6 0,5-7-129,9-12 258,7-19-129,7-9-129,-2-22-129,7-9-387,-7-14 258,-2-9 0,-11-4-129,-1 1 0,-16-1-129,-2 11 516,-10 8 129,-6 7 387,0 10-129,0 22 129,0 0 0,-20 5-129,16 27 129,-2 13-258,5 15 129,1 10 0,0 13 0,0 10 0,5 2 0,1 3-129,4-1 129,-7-7-258,-3-4 129,-2-14-129,-12-8 0,-3-16-129,-10-8-129,-5-15-387,-7-14 129,1-7 0,-5-4 0,8-10 258,1-12 258,8-1 129,9-5 258,13-2 0,4-1 387,14-2-129,13 0-129,9-2-258,9-7 129,9 0 129,10-1 129,1-11 129,11 2 0,-6-7-129,6 3 129,-6-4 129,-2 2-129,-17-3-129,-7 3-258,-14 4 129,-9 0-129,-15 4 258,-6 2-258,-7 5 0,-9 9 0,-5 4-129,-3 10 0,-8 8-129,3 9 0,-3 3 0,3 15-129,-1 13 129,2 12 0,2 7 0,6 13 0,6 3 129,10 2 0,4-1 0,4-6 129,14-8 0,11-7-129,8-19 129,7-14-129,7-10 0,3-9-258,4-14-129,-2-15 0,-2-6 0,-6-7-129,-5-3 0,-12-3 129,-4-1-129,-10 1 258,-6-2 129,-8 7 0,-3 5 0,0 11 0,0 5-129,-3 13 129,3 18-258,-12 9 129,6 22 0,3 14 0,3 12 0,-1 7 129,1-1 0,0 0 129,0-10-129,0-11 129,1-11-129,2-7 129,-3-24-129,0 0 0,18 5-129,-8-13 129,6-18-129,4-5 0,5-8 0,2-7 129,7-1-129,2-6 129,5 1 129,1 7-129,-2 8 129,0 11-129,-3 13 258,-1 13-129,-6 15 0,0 20 258,-10 13-387,0 10 258,-6 4-129,-3 5 129,0-7-387,-3-7-129,1-6-516,-7-16-774,11-10-1806,-13-21-516,28 3-258,-8-9-387</inkml:trace>
          <inkml:trace contextRef="#ctx0" brushRef="#br0" timeOffset="16180.2304">4600 1479 11094,'3'-20'4128,"-3"20"-387,0 0 0,0 0-2193,0 0-1032,13 14-258,-8 3-129,1 8 0,1 12 258,2 5 0,0 18 0,3 8 0,3 10-129,0 8 129,4 7-129,-2 1 0,3-2-258,-3-5 0,2-16-129,-4-8 0,-5-14-129,3-11-129,-9-16-258,6-7-387,-10-15-1161,0 0-1677,11-18-258,-9-1-258,5-1-129</inkml:trace>
        </inkml:traceGroup>
        <inkml:traceGroup>
          <inkml:annotationXML>
            <emma:emma xmlns:emma="http://www.w3.org/2003/04/emma" version="1.0">
              <emma:interpretation id="{5B308570-3518-4C50-BD5F-7DAB5AE3BE1C}" emma:medium="tactile" emma:mode="ink">
                <msink:context xmlns:msink="http://schemas.microsoft.com/ink/2010/main" type="inkWord" rotatedBoundingBox="19159,7965 21003,8040 20946,9450 19102,9375"/>
              </emma:interpretation>
              <emma:one-of disjunction-type="recognition" id="oneOf8">
                <emma:interpretation id="interp40" emma:lang="en-US" emma:confidence="1">
                  <emma:literal>and</emma:literal>
                </emma:interpretation>
                <emma:interpretation id="interp41" emma:lang="en-US" emma:confidence="0">
                  <emma:literal>ands</emma:literal>
                </emma:interpretation>
                <emma:interpretation id="interp42" emma:lang="en-US" emma:confidence="0">
                  <emma:literal>amid</emma:literal>
                </emma:interpretation>
                <emma:interpretation id="interp43" emma:lang="en-US" emma:confidence="0">
                  <emma:literal>anal</emma:literal>
                </emma:interpretation>
                <emma:interpretation id="interp44" emma:lang="en-US" emma:confidence="0">
                  <emma:literal>wend</emma:literal>
                </emma:interpretation>
              </emma:one-of>
            </emma:emma>
          </inkml:annotationXML>
          <inkml:trace contextRef="#ctx0" brushRef="#br0" timeOffset="21357.2656">11832 1765 11739,'15'-1'4386,"-15"1"-387,-2-21-129,-11 1-2322,-4 2-1548,-10 0-129,-1 1 0,-6 4 0,-3-1 129,1 8 0,1 4 129,-1 2-129,5 2 258,0 9-258,6 11 129,-4 7-129,6 12 0,6 4 0,3 9 0,7 1 0,7 3 129,2-5-129,12-2 129,10-12-129,4-9 129,6-12-129,0-9 0,3-9-129,-4-10 0,-1-13-129,-8-6 0,2-6 0,-8-10 0,-3 2-129,-8-6 129,-2 3 129,-3 2 0,-2 4 129,0 7 0,0 8 0,0 7 0,0 18 0,0 0 0,-3 19 0,3 20 129,0 8 0,0 9 0,8 8 0,5 4 129,3-3 0,4-8 0,5-13 0,5-11-129,2-12 0,2-15-129,3-6 0,-4-20-258,2-8-129,-6-12-387,-2-2 129,-7-16-129,-3 5 0,-12-9 129,-1 4 129,-4-5 258,0 4 129,-4 9 129,-1 9 258,-4 14 0,2 10 0,7 17 0,-9 17 258,9 20-258,-5 11 0,5 13 0,0 0-129,0 5 258,1-8-129,5-6 129,-5-10 0,4-7 129,-4-14 0,5-5 0,-6-16-129,0 0 0,8-22-258,1-5 0,5-14-129,1-6-129,4-10 0,-1-6-129,8-4 129,-4 3 0,3 5 129,1 9 0,-3 11 129,4 15-129,1 17 129,2 16 0,-6 25 0,3 20 0,-1 11 0,-4 13 0,-3 8 0,-1 0 0,-8-5-129,-3-12 0,5-13-516,-12-22-645,10-6-2064,-10-28-774,0 0-387,0 0-129,17-29-258</inkml:trace>
          <inkml:trace contextRef="#ctx0" brushRef="#br0" timeOffset="22085.4112">13099 1970 8127,'16'0'3354,"-16"-14"258,0 14 0,-5-34-2580,-12 3-516,2 1 0,-9-3 129,8 3 258,-11-3-129,9 10-129,-1-4-258,-1 10-129,1 3 0,2 9-129,-6 2 129,-3 3-258,2 3 0,-3 9 0,-1 4 0,3 7 0,-7 8 0,10 8 129,0 7 0,8 5 129,4 5-129,5 7 258,2-3-129,3 1 129,7-9-129,3-7 0,4-12 0,7-8 0,2-14-129,5-11 0,2-7-129,4-15 129,4-11-129,2-7 0,-2-8-129,1-10 0,-7-4 0,-5-6-129,-3-6 0,-10-10-129,-4-6 0,-7-10 129,-3-2 0,-4-1-129,-3 5 387,-2 10-129,1 11 258,1 18 0,0 18 129,7 41-129,0 0 129,-2 32 0,2 32-129,0 20 129,4 17-129,6 21 258,0 8-129,6 3 129,-3-5-258,6-7 0,0 1-387,-2-12-129,1-16-129,1-28-129,-1-7-645,-11-26-2451,5-13-516,-12-20-129,2-15 129,-2-23-129</inkml:trace>
        </inkml:traceGroup>
      </inkml:traceGroup>
    </inkml:traceGroup>
    <inkml:traceGroup>
      <inkml:annotationXML>
        <emma:emma xmlns:emma="http://www.w3.org/2003/04/emma" version="1.0">
          <emma:interpretation id="{14E29F67-0EB8-4516-B376-790B10318661}" emma:medium="tactile" emma:mode="ink">
            <msink:context xmlns:msink="http://schemas.microsoft.com/ink/2010/main" type="paragraph" rotatedBoundingBox="8641,9560 22154,9400 22194,12816 8681,1297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B9A0F08-5B61-4AB7-80DE-6F66C76DA1E5}" emma:medium="tactile" emma:mode="ink">
              <msink:context xmlns:msink="http://schemas.microsoft.com/ink/2010/main" type="line" rotatedBoundingBox="8641,9560 22154,9400 22179,11533 8666,11693"/>
            </emma:interpretation>
          </emma:emma>
        </inkml:annotationXML>
        <inkml:traceGroup>
          <inkml:annotationXML>
            <emma:emma xmlns:emma="http://www.w3.org/2003/04/emma" version="1.0">
              <emma:interpretation id="{0F80F147-E310-4022-9F90-EF90598F3D3A}" emma:medium="tactile" emma:mode="ink">
                <msink:context xmlns:msink="http://schemas.microsoft.com/ink/2010/main" type="inkWord" rotatedBoundingBox="8641,9566 10206,9547 10222,10861 8657,10879"/>
              </emma:interpretation>
              <emma:one-of disjunction-type="recognition" id="oneOf9">
                <emma:interpretation id="interp45" emma:lang="en-US" emma:confidence="1">
                  <emma:literal>it</emma:literal>
                </emma:interpretation>
                <emma:interpretation id="interp46" emma:lang="en-US" emma:confidence="0">
                  <emma:literal>'it</emma:literal>
                </emma:interpretation>
                <emma:interpretation id="interp47" emma:lang="en-US" emma:confidence="0">
                  <emma:literal>"it</emma:literal>
                </emma:interpretation>
                <emma:interpretation id="interp48" emma:lang="en-US" emma:confidence="0">
                  <emma:literal>'It</emma:literal>
                </emma:interpretation>
                <emma:interpretation id="interp49" emma:lang="en-US" emma:confidence="0">
                  <emma:literal>"It</emma:literal>
                </emma:interpretation>
              </emma:one-of>
            </emma:emma>
          </inkml:annotationXML>
          <inkml:trace contextRef="#ctx0" brushRef="#br0" timeOffset="24933.9808">926 2798 1,'18'1'1676,"-18"-1"259,0 0 387,24-4-129,-24 4-387,0 0 129,16-15 129,-16 15-258,0 0 129,0 0-387,0 0-516,0 0-387,0 0-258,0 0-129,0 0-129,-4 16-258,0-1 129,4 3 0,0 0 0,2 0 0,10 0 129,-12-18 258,34 25-129,-14-22 129,2 2 0,1-5 129,-2-5-129,-1-7 0,-4-1 129,-4-7-258,-3 1-129,-5-2-129,-4-2 129,0 3-129,-5-2 0,-8 5-258,13 17 0,-29-21 0,11 14-387,18 7-129,-30 0-903,30 0-1290,-15 24-903,15-24 258,-9 34-258,9-34-129</inkml:trace>
          <inkml:trace contextRef="#ctx0" brushRef="#br0" timeOffset="22882.5706">1027 3164 11481,'0'0'3741,"10"10"-129,-10-10-129,0 0-2580,7 25-516,-3 2 0,7 13 258,-4 5-129,7 16 0,1 9 0,6 10 129,-5-2-258,5 1 0,-3-11-129,2-11-258,1-10-129,-1-19-258,3-13-774,-8-21-1806,5-24-1032,-3-13-129,-4-12-129,1-8-516</inkml:trace>
          <inkml:trace contextRef="#ctx0" brushRef="#br0" timeOffset="23109.6159">1246 2789 14577,'0'0'4386,"0"0"-516,0 0-258,-15 6-2709,15-6-1419,0 0-258,0 0 0,0 0-516,-6 22-645,6-22-1419,0 0-129,0 0-387,0 0 258,0 0-258</inkml:trace>
          <inkml:trace contextRef="#ctx0" brushRef="#br0" timeOffset="24180.8301">1327 3242 15222,'11'27'4257,"16"-25"-258,23-2 0,21-17-3612,21-3-387,14-3-129,12-2 129,5-2-129,3 4-258,-16-8-903,-1 12-2322,-24 1-258,-21 1-387,-19 0-129,-15-1-258</inkml:trace>
          <inkml:trace contextRef="#ctx0" brushRef="#br0" timeOffset="23933.7808">1565 2689 7482,'-10'-46'3741,"10"46"-129,-7-35 0,3 19-1677,4 16-387,0-15-387,0 15-387,0 0 129,0 12-387,0 12 0,13 13 0,1 12-258,7 20 0,3 13-129,5 18 0,3 7-129,-1 4 0,-1 2 0,-3-7 0,-4-7-129,-3-16 129,-5-18-129,-5-17-129,0-12-129,-10-36-387,10 24-774,-10-24-1548,-9-25-645,1 3-387,-10-9-129,2-4 0</inkml:trace>
        </inkml:traceGroup>
        <inkml:traceGroup>
          <inkml:annotationXML>
            <emma:emma xmlns:emma="http://www.w3.org/2003/04/emma" version="1.0">
              <emma:interpretation id="{B0123E3D-4C19-4166-8ED5-D2BFB50C4E9D}" emma:medium="tactile" emma:mode="ink">
                <msink:context xmlns:msink="http://schemas.microsoft.com/ink/2010/main" type="inkWord" rotatedBoundingBox="10999,9854 13391,9825 13403,10812 11011,10841"/>
              </emma:interpretation>
              <emma:one-of disjunction-type="recognition" id="oneOf10">
                <emma:interpretation id="interp50" emma:lang="en-US" emma:confidence="1">
                  <emma:literal>has</emma:literal>
                </emma:interpretation>
                <emma:interpretation id="interp51" emma:lang="en-US" emma:confidence="0">
                  <emma:literal>nas</emma:literal>
                </emma:interpretation>
                <emma:interpretation id="interp52" emma:lang="en-US" emma:confidence="0">
                  <emma:literal>bras</emma:literal>
                </emma:interpretation>
                <emma:interpretation id="interp53" emma:lang="en-US" emma:confidence="0">
                  <emma:literal>Iras</emma:literal>
                </emma:interpretation>
                <emma:interpretation id="interp54" emma:lang="en-US" emma:confidence="0">
                  <emma:literal>iras</emma:literal>
                </emma:interpretation>
              </emma:one-of>
            </emma:emma>
          </inkml:annotationXML>
          <inkml:trace contextRef="#ctx0" brushRef="#br0" timeOffset="25678.1295">3407 2928 11739,'-67'-26'3870,"44"15"-129,3 3-516,5-3-2580,15 11-258,0 0-129,0 0-129,0 0 129,0 11-129,10 8 129,5 11-258,5 10 0,7 14 129,-1 6-129,6 13 0,-2 7 0,1 10-129,0 8-129,-4-4 129,-1-9 0,-2-7 0,-3-11 0,-2-16 0,-4-17 0,-1-15 129,-14-19 0,22-8 0,-15-21 0,0-8 0,0-14 129,0-4-129,3-11 0,3-4 0,4-3 0,7 3 0,5 3 0,3 9 0,7 8 0,0 13 0,3 12 129,2 19 0,-1 7-129,-2 20 129,-7 18 0,0 11 0,-7 9-129,-5 9 0,-6 5-129,-5-3-129,-2 2-645,-9-14-1419,0-13-1290,0-9-387,-9-17 0,9-19-258</inkml:trace>
          <inkml:trace contextRef="#ctx0" brushRef="#br0" timeOffset="26249.2438">4715 3198 13287,'0'0'3354,"-12"-17"-516,12 17 0,-39-40-3741,16 20 258,-17-5 258,4 1 258,-6 6 258,4 6 387,1 12 258,2 0 129,8 21-387,-3 12-258,13 15-129,3 19-258,3 6 0,5 9 129,6 3-129,4-6 129,12-7 0,12-10-129,2-17 258,7-24-129,8-12 0,2-18-129,4-21 0,0-11-129,-1-12 0,-6-6 0,-3-6-258,-6 0 258,-11 5 0,-4 2 258,-7 11 0,-10 6 258,1 13 0,-4 8 129,0 20-129,0 0 0,-11 16 0,9 21 0,2 13-129,0 10 0,11 7-129,2 6 129,6-3-129,5-4-258,0-14-387,7-6-516,-8-17-1548,2-19-1161,5-10 129,-6-18-387,9-8 0</inkml:trace>
          <inkml:trace contextRef="#ctx0" brushRef="#br0" timeOffset="26669.3278">5477 2998 13545,'13'-25'4257,"-18"8"-129,-14 12-387,-12 5-3096,-5 0-903,-9 0 0,-6 0 0,-6 2 0,4 8 258,0 1-129,9 11 258,9-2-129,13 3 129,17 1-129,8 2 0,19 5-129,15 3 0,10 3 129,10 1-129,8 2 129,4 3-129,1-2 129,-2 2-129,-6-9 129,-11-1-129,-7-9 129,-10-2 0,-15-5-258,-19-17 0,0 22 0,-16-11-258,-21-1 129,-4 5-258,-13-3 0,-1 9-387,-9-5-903,7-2-1548,12 3-258,4-15 258,22-2-516</inkml:trace>
        </inkml:traceGroup>
        <inkml:traceGroup>
          <inkml:annotationXML>
            <emma:emma xmlns:emma="http://www.w3.org/2003/04/emma" version="1.0">
              <emma:interpretation id="{1C7DE55A-0E17-48DB-B7C1-01A057E3BB12}" emma:medium="tactile" emma:mode="ink">
                <msink:context xmlns:msink="http://schemas.microsoft.com/ink/2010/main" type="inkWord" rotatedBoundingBox="14878,10035 15527,10028 15534,10599 14884,10606"/>
              </emma:interpretation>
              <emma:one-of disjunction-type="recognition" id="oneOf11">
                <emma:interpretation id="interp55" emma:lang="en-US" emma:confidence="1">
                  <emma:literal>a</emma:literal>
                </emma:interpretation>
                <emma:interpretation id="interp56" emma:lang="en-US" emma:confidence="0">
                  <emma:literal>A</emma:literal>
                </emma:interpretation>
                <emma:interpretation id="interp57" emma:lang="en-US" emma:confidence="0">
                  <emma:literal>or</emma:literal>
                </emma:interpretation>
                <emma:interpretation id="interp58" emma:lang="en-US" emma:confidence="0">
                  <emma:literal>cr</emma:literal>
                </emma:interpretation>
                <emma:interpretation id="interp59" emma:lang="en-US" emma:confidence="0">
                  <emma:literal>ar</emma:literal>
                </emma:interpretation>
              </emma:one-of>
            </emma:emma>
          </inkml:annotationXML>
          <inkml:trace contextRef="#ctx0" brushRef="#br0" timeOffset="27525.499">7689 3127 11223,'-3'-16'4257,"3"16"-387,-37-13-129,13-1-2580,-2 4-1161,-3 2 0,-7-1 0,-6 3 0,1 6 129,-3 0 129,1 6 0,5 5-129,-2 10 0,5 4 129,5 12-129,7-1-129,3 13 129,12 1-129,2 3 0,6-1 129,12-4 0,7-3 129,5-7 0,6-9 0,6-9 0,-2-10 129,3-7-129,-6-5 0,1-11 0,-8-14-129,2-3 0,-9-5-129,-4-6 0,-3-3 0,-3 0 0,-2 2 0,-2 5 0,0 6 0,-2 4-129,2 9 129,-3 18-129,0 0 129,0 0 0,24 18-129,-12 10 129,6 7-129,3 6 129,2 7 0,4-3-129,3 1-129,-6-8-129,6 6-774,-12-17-1548,5-3-1290,-3-5-387,-5-8-129,-15-11-258</inkml:trace>
        </inkml:traceGroup>
        <inkml:traceGroup>
          <inkml:annotationXML>
            <emma:emma xmlns:emma="http://www.w3.org/2003/04/emma" version="1.0">
              <emma:interpretation id="{B229E1E7-21A3-44DE-993E-77CA8616ACAC}" emma:medium="tactile" emma:mode="ink">
                <msink:context xmlns:msink="http://schemas.microsoft.com/ink/2010/main" type="inkWord" rotatedBoundingBox="15916,9474 19936,9426 19961,11559 15941,11607"/>
              </emma:interpretation>
              <emma:one-of disjunction-type="recognition" id="oneOf12">
                <emma:interpretation id="interp60" emma:lang="en-US" emma:confidence="1">
                  <emma:literal>negative</emma:literal>
                </emma:interpretation>
                <emma:interpretation id="interp61" emma:lang="en-US" emma:confidence="0">
                  <emma:literal>Negative</emma:literal>
                </emma:interpretation>
                <emma:interpretation id="interp62" emma:lang="en-US" emma:confidence="0">
                  <emma:literal>negate</emma:literal>
                </emma:interpretation>
                <emma:interpretation id="interp63" emma:lang="en-US" emma:confidence="0">
                  <emma:literal>negatives</emma:literal>
                </emma:interpretation>
                <emma:interpretation id="interp64" emma:lang="en-US" emma:confidence="0">
                  <emma:literal>Negate</emma:literal>
                </emma:interpretation>
              </emma:one-of>
            </emma:emma>
          </inkml:annotationXML>
          <inkml:trace contextRef="#ctx0" brushRef="#br0" timeOffset="28141.6222">8207 3226 8643,'39'-17'3741,"-7"-6"0,-32 23-129,26-32-2064,-26 32-774,21-18 0,-21 18-129,0 0 129,17-8 129,-17 8-258,13 13 129,-6 9-258,7 6-258,2 10-129,4 8 0,2 8 0,1 1-129,0-3 0,-2-4 0,-3-8 0,-2-7 0,-5-8-129,1-10 129,-12-15 0,0 0 129,0 0-129,0 0 0,7-20 0,-7-12 0,0-9 0,-5-9 0,4-7 0,1-6 0,0-3-129,4 2 129,6 6 0,4 8-129,2 8 129,4 15-129,2 17 129,7 13 0,-1 24 129,6 13-129,-3 15 0,5 11 129,-1 5-129,-1 3 129,-3-5-129,-2-10-129,-5-8 0,-6-13-387,2-4-645,-20-34-1419,11 18-1419,-11-18-387,2-11-129,-2-8-258</inkml:trace>
          <inkml:trace contextRef="#ctx0" brushRef="#br0" timeOffset="28593.7126">9061 3221 12513,'5'50'3999,"-2"-30"-258,-3-20-129,0 0-2709,16 0-1290,-16 0 258,25-22 258,-10 5 387,2 1 0,-3-9 129,6 4-129,-8-5 0,4 0-129,-9-3-258,-3 1 0,-4 0-258,0 1 129,-7 0-129,-8 6 129,-7-1-129,-2 8 129,-3 6-129,-1 3 129,2 5-129,-1 18 129,8 14 0,3 12 0,10 12 0,6 9 0,6 8 0,10 3 0,6 0-129,5-11 0,4-3-258,-2-19-129,6-5-774,-9-23-1935,3-15-774,3-3-258,-1-26-258,1-4 0</inkml:trace>
          <inkml:trace contextRef="#ctx0" brushRef="#br0" timeOffset="29221.8382">9672 2972 15609,'0'0'4515,"0"-19"0,-7 4-387,7 15-3483,-19-30-774,2 11 129,-3 8-129,-1 2 129,0 9-129,4 10 258,1 10-129,6 15 0,6 4 129,1 11-129,3 1 129,0 2-129,13-5 0,3-2 0,3-4 0,3-15 129,0-11-129,4-13 0,4-6-129,-2-19 0,0-14 0,-6-13-129,-4-6 129,-4-10 0,-7-2-129,-7 1 129,-1 4 0,-8 11 258,-3 11-258,-1 8 129,13 32-129,-16-13 129,16 30-129,2 21 129,15 18 0,2 17 0,8 12 129,7 18-129,3 9 129,2 9 0,-1 7 0,-6-3-129,-3-2 129,-8 2 0,-8-7 0,-10-6-258,-3-4 129,-19-12 0,-12-11 0,-10-12-129,-14-9 0,-11-19 0,-10-12-129,-5-13 258,-4-20-129,-1-7-258,3-16-258,-2-17-387,20 0-774,-4-15-774,19-5-1419,12 1-387,11-5-129,15 4 0</inkml:trace>
          <inkml:trace contextRef="#ctx0" brushRef="#br0" timeOffset="30050.0038">10297 3154 3870,'0'-33'3741,"0"33"387,-17-34-129,5 13-1032,12 21-1032,-27-32 0,27 32-387,-24-20-258,24 20-258,-19-12-516,19 12 0,-19-6-258,19 6-129,0 0-129,-24-3 0,24 3 0,-20 0 0,20 0 0,-25 27 0,10-1 0,1 6-129,0 6 258,3 5-258,-1 7 129,3 0 0,6-1 0,3-4 0,0-1 129,3-2-129,11-10 129,4-3 0,1-5-129,2-6 129,0-5 0,0-8-129,1-5 129,-3-8-129,-4-12 129,-3-6-129,-2-5 129,-1-8-129,-2-1 0,0-2 0,-1 3 129,-1 2-129,-2 5 0,1 7 0,1 3 0,-5 22 0,10-16 0,-10 16 0,15 10 0,-5 13 0,4 7 0,2 5 0,2 6 0,2 1 0,1 2-129,-4-5 0,3-4-258,-8-13-387,6 4-516,-18-26-1548,0 0-1290,0 0-387,13-8 0,-13-15-387</inkml:trace>
          <inkml:trace contextRef="#ctx0" brushRef="#br0" timeOffset="30342.0622">10457 2485 13287,'28'-20'4257,"-15"38"-258,3 15 0,5 12-3483,-4 10-387,3 12 0,0 12 129,-1 13 0,-2-2 129,0 7-129,-4-9 129,3 0 0,-8-12-129,2-10-129,-6-17-258,-1-18-129,4-10-645,-7-21-903,2-18-2064,-2-13-258,-7-11-516,-9-5 0,-11-9-129</inkml:trace>
          <inkml:trace contextRef="#ctx0" brushRef="#br0" timeOffset="30710.1358">10148 3012 10191,'16'26'3999,"19"-23"-516,3-5 129,10-11-2580,15-1-774,1 0 0,2 3 129,-1-4 0,2 9 129,-5 1 258,-1 5-258,-8 2 0,-1 18 129,-11 1-129,-2 9-258,-11 4 129,-1 9-129,-9 3 0,-2 5-129,-6 0 129,-2-2-129,-2-4 0,-2-5 0,1-6-129,-4-7 0,0-3-129,-1-24-129,3 24 0,-3-24-387,0 0-774,-5-18-2064,-1-9-774,-3-7-258,-3-10-258,-3-6-129</inkml:trace>
          <inkml:trace contextRef="#ctx0" brushRef="#br0" timeOffset="31282.2502">10786 2695 14190,'0'0'4257,"22"19"-258,-22-19-387,29 14-3999,-29-14-645,37 11-645,-37-11-774,25 0-129,-25 0 0,12-19 129,-11 2 0,-1 17 516,6-29 258,-6 29 645,8-24 1032,-8 24 903,0 0 516,23 0 258,-12 12 258,-2 12 258,6 11 0,-3 5 258,6 13-516,-5 1 0,9 17-645,-5-11 0,9 13-516,-6-11 0,7 1-129,-5-9 0,7-6-258,-8-13 129,5-5-129,-2-13 0,0-6-129,0-10 0,3-1-129,-2-9 129,2-4-129,2-6-129,-1-4 129,-1-2-129,-3-4 129,-4 2-129,-2-4 0,-6 0 129,-5-3-129,-2-4 0,-5-2 0,0 4 0,-3-4-129,-2 5 0,-4 0-129,4 6-129,-4 3-258,6 9-129,-4 0-387,7 17-387,0-18-1419,0 18-1161,0 0-516,17-22 258,-17 22-387</inkml:trace>
          <inkml:trace contextRef="#ctx0" brushRef="#br0" timeOffset="31726.3389">11683 3059 14319,'45'52'4386,"-19"-36"-258,8-15 0,3-1-3870,5-5-258,4-13 129,-7-8 0,0-2 129,-3-7 0,0 0 0,-9-2 0,-3 1 129,-8-3-258,-4 8 129,-6-3-258,-6 3 0,0 5-129,-13 4 0,-4 5 0,-5 5 0,-4 11 0,-2 1 0,2 9 129,-5 12-129,5 8 129,2 8 129,4 11-129,2 4 0,5 4 129,9 6-129,1 1 129,3 3 0,12-6-129,5-1 0,2-10 0,6-9-258,7-5-258,-4-19-774,16-1-1806,-5-15-1161,3-6-387,5-16 0,0-9-387</inkml:trace>
        </inkml:traceGroup>
        <inkml:traceGroup>
          <inkml:annotationXML>
            <emma:emma xmlns:emma="http://www.w3.org/2003/04/emma" version="1.0">
              <emma:interpretation id="{75950CB6-389B-4A6A-9DCC-7D1BD90FB8CF}" emma:medium="tactile" emma:mode="ink">
                <msink:context xmlns:msink="http://schemas.microsoft.com/ink/2010/main" type="inkWord" rotatedBoundingBox="20729,9427 22154,9411 22167,10550 20742,10567"/>
              </emma:interpretation>
              <emma:one-of disjunction-type="recognition" id="oneOf13">
                <emma:interpretation id="interp65" emma:lang="en-US" emma:confidence="0">
                  <emma:literal>(-)</emma:literal>
                </emma:interpretation>
                <emma:interpretation id="interp66" emma:lang="en-US" emma:confidence="0">
                  <emma:literal>(2)</emma:literal>
                </emma:interpretation>
                <emma:interpretation id="interp67" emma:lang="en-US" emma:confidence="0">
                  <emma:literal>(5)</emma:literal>
                </emma:interpretation>
                <emma:interpretation id="interp68" emma:lang="en-US" emma:confidence="0">
                  <emma:literal>(7)</emma:literal>
                </emma:interpretation>
                <emma:interpretation id="interp69" emma:lang="en-US" emma:confidence="0">
                  <emma:literal>(t)</emma:literal>
                </emma:interpretation>
              </emma:one-of>
            </emma:emma>
          </inkml:annotationXML>
          <inkml:trace contextRef="#ctx0" brushRef="#br0" timeOffset="32154.4246">13076 2548 11868,'23'0'3999,"-23"0"-258,20 18-129,-20-18-2967,14 19-258,-14-19 258,7 31-129,-7-16 129,-4 10 0,-7-1 0,-1 12-129,-5-2 0,3 12-129,-7 5-129,7 10-129,-1 3 0,7 5 0,4 2 0,4 1-129,8 1 129,16-4-258,9-9 129,9-7-129,14-8-258,-4-17-258,18 1-516,-12-23-645,13-1-2193,-10-6-387,-3-14-387,-3-6 0</inkml:trace>
          <inkml:trace contextRef="#ctx0" brushRef="#br0" timeOffset="32662.5262">13665 3091 9546,'-17'11'3612,"1"-5"-258,16-6-645,0 0-2451,0 0-129,0 0 258,0 0 258,9-9 258,-9 9 258,32-3 0,-16-7 0,12 10-258,-4-3-129,7 1-258,-2-1-387,0-1-129,1 4-258,-7-5 0,0 5-129,-8-3-387,5 3-774,-20 0-1935,0 0-387,0 0-645,0-15 0,0 15 0</inkml:trace>
          <inkml:trace contextRef="#ctx0" brushRef="#br0" timeOffset="33130.6198">13762 2437 6063,'-17'16'3741,"17"-16"-129,-4 18-129,4-18-1806,10 20-258,-10-20 0,33 28 0,-13-16-129,18 18 0,2-7-387,13 14-129,8-3-258,10 12-129,1 3-129,1 11-129,-5 4 0,-6 8-129,-12-1 0,-13 8 0,-22-1 0,-13 1 0,-9-3 0,-12-12 0,-13-5-129,-7-14-387,2-1-903,-12-21-2193,2-16-774,6-7-129,-2-17-387,1-11-258</inkml:trace>
        </inkml:traceGroup>
      </inkml:traceGroup>
      <inkml:traceGroup>
        <inkml:annotationXML>
          <emma:emma xmlns:emma="http://www.w3.org/2003/04/emma" version="1.0">
            <emma:interpretation id="{218E8524-1A77-44D0-ABA2-5359674D1282}" emma:medium="tactile" emma:mode="ink">
              <msink:context xmlns:msink="http://schemas.microsoft.com/ink/2010/main" type="line" rotatedBoundingBox="11108,11349 16885,11036 16982,12816 11204,13129"/>
            </emma:interpretation>
          </emma:emma>
        </inkml:annotationXML>
        <inkml:traceGroup>
          <inkml:annotationXML>
            <emma:emma xmlns:emma="http://www.w3.org/2003/04/emma" version="1.0">
              <emma:interpretation id="{E697E3F2-ECDA-4003-B713-D3C04A575AFF}" emma:medium="tactile" emma:mode="ink">
                <msink:context xmlns:msink="http://schemas.microsoft.com/ink/2010/main" type="inkWord" rotatedBoundingBox="11108,11349 16885,11036 16982,12816 11204,13129"/>
              </emma:interpretation>
              <emma:one-of disjunction-type="recognition" id="oneOf14">
                <emma:interpretation id="interp70" emma:lang="en-US" emma:confidence="0.5">
                  <emma:literal>charge.</emma:literal>
                </emma:interpretation>
                <emma:interpretation id="interp71" emma:lang="en-US" emma:confidence="0">
                  <emma:literal>c Marge.</emma:literal>
                </emma:interpretation>
                <emma:interpretation id="interp72" emma:lang="en-US" emma:confidence="0">
                  <emma:literal>c barge.</emma:literal>
                </emma:interpretation>
                <emma:interpretation id="interp73" emma:lang="en-US" emma:confidence="0">
                  <emma:literal>c narge.</emma:literal>
                </emma:interpretation>
                <emma:interpretation id="interp74" emma:lang="en-US" emma:confidence="0">
                  <emma:literal>c barge,</emma:literal>
                </emma:interpretation>
              </emma:one-of>
            </emma:emma>
          </inkml:annotationXML>
          <inkml:trace contextRef="#ctx0" brushRef="#br0" timeOffset="33962.7862">3896 5085 8901,'69'5'3870,"-46"-18"-516,2-10 0,-13-10-1290,-4-10-1419,-2 2-129,-6-6-129,-2 4 129,-18-6 258,1 13 129,-13-11-129,4 10-129,-7 0-258,1 7-258,-3 9-258,-3 4-129,-2 16 0,-5 6 129,1 19-129,2 13 258,1 14 0,0 12 129,8 7-129,2 9 258,15 4-129,10 4 129,8 0 0,15 1-129,16-10 129,18-3 0,11-5-129,18-11 0,7-11 0,9-12-129,5-6-258,-1-13 129,1-9-387,-11-11-258,8-13-1935,-14-18-1161,-9-14-258,-8-13-258,-11-23-129</inkml:trace>
          <inkml:trace contextRef="#ctx0" brushRef="#br0" timeOffset="34438.8814">4501 4307 15609,'14'126'3870,"4"-64"-258,4 3-129,3-3-3999,11 17-129,-2-2 129,2 8-129,-4-1 387,3 7 387,1-5 129,-2-9 129,-2-7-258,1-13 0,-5-14-129,-4-12 0,-3-15-129,-2-14-129,-8-11 0,3-19 129,-4-11 0,-1-15 129,1-16-129,1-12 129,3-12 0,3 0-129,6 0 129,2 6 0,4 16 0,2 14 258,4 21-129,4 24 387,6 23-258,-5 29 129,7 21 0,-8 14-129,4 13 0,-8 8 129,-1-1-258,-4-3-129,-7-15-129,-1-10-645,-10-25-1161,-1-14-1677,2-11-258,-13-16-516,20-23-129</inkml:trace>
          <inkml:trace contextRef="#ctx0" brushRef="#br0" timeOffset="35315.0566">6159 4665 15738,'0'-27'3999,"-14"0"-516,-4 2-129,-11-12-3870,1 14-387,-9-8 129,2 14 258,-5 6 129,0 9 516,8 10 129,-4 17 258,9 17 0,-1 8-129,7 16 0,4 9-387,7 9 129,7 4 0,3 4-129,13-7 129,8-9-129,4-16 258,11-20-258,6-21 129,7-19-258,4-24-516,-3-28-129,7-9-387,-13-24 258,5-3-258,-15-14 258,-4 5 129,-16-1 258,-7 12 645,-7 14 387,0 11 0,-4 25 0,-7 15 0,11 21 129,-13 39-258,13 25 129,7 21-387,10 13 0,6 10 129,5 2 0,8-3 0,5-11-129,-3-17 258,2-22-258,-4-26 0,-1-19-258,-4-14-516,-7-30-129,1-11-516,-12-23-129,-2-7-129,-11-20-129,2-2 0,-6-6 387,-5 8 774,-8 9 516,1 8 774,7 20 387,-6 8 258,10 30 129,5 18-129,0 21 129,3 24-516,16 29-258,0 10-258,6 14 0,5 7-387,8-1 0,-4-5 0,2-11-129,-5-18 129,-3-23-129,-4-24 129,-1-14-129,-23-9 0,21-32 0,-19-11 0,1-15 129,-3-15-258,0-8 258,0-6-129,0-6-129,0 6 258,4 4-258,9 13 0,-1 9-258,7 19-258,-5 9-774,10 18-1935,0 12-516,-3 3-258,6 0 129,-3 0-387</inkml:trace>
          <inkml:trace contextRef="#ctx0" brushRef="#br0" timeOffset="36023.1982">7645 4316 13545,'0'26'4515,"-16"-10"-129,-5-16-258,-6 0-1806,-4-11-2322,-6-2-258,-3 1 258,1-1-129,-5 8 258,2 5 129,1 12-129,10 24 0,4 14 0,7 19 0,10 12 0,5 5-129,5 4 0,14-3 129,7-7-129,6-13 129,6-22-129,6-14 258,3-25-129,-1-9-129,1-23 129,-2-15-129,-3-17 0,-6-7-129,-4-12 0,-10-5 0,-4-2 0,-9 7 129,-4 8 0,0 15-129,-3 13 258,-1 21-129,4 20 0,1 31 0,15 31 0,5 20 0,9 22 0,10 13 0,3 18 0,4 3 0,0 0 0,-7-5 0,-6-11 0,-10-10 0,-11-15 0,-13-9 129,-17-22-129,-16-9 0,-7-15 129,-11-13-129,-5-15 0,-8-14 129,0-6-129,2-21 129,1-21 0,4-13-129,5-8 129,3-10-129,11-1 0,7 1-129,12 7 0,8 5 0,11 19-258,3 9 129,17 14-387,5-3-387,21 22-1935,-5-9-1290,4-3 129,6-3-516,4-9-258</inkml:trace>
          <inkml:trace contextRef="#ctx0" brushRef="#br0" timeOffset="36539.3013">8020 4735 645,'-22'-57'2838,"13"37"-258,3 0 903,6 20 129,0-16 258,0 16 0,26 0-129,0 3-1161,-5-8-1032,16 1-645,-2-9-387,8-4-129,-4-7-129,1-4-129,-6-3 129,0-1-129,-8-1 0,-5 2 0,-7 1 0,-7 0-129,-6 7 0,-1 1 0,0 22 0,-22-25-129,3 25 0,-8 0 0,-1 8 0,-5 14 0,1 5 0,-4 10 129,4 7-129,5 8 129,3 9 0,8 8 0,11 5 0,5 0 0,9-3-129,10-4-129,13-5-258,1-16-129,15-4-774,-11-25-1806,11-13-1290,-1-5 0,1-20-129,0-10-387</inkml:trace>
          <inkml:trace contextRef="#ctx0" brushRef="#br0" timeOffset="36819.3574">9010 4898 15867,'10'17'4644,"9"1"129,-19-18-516,27 2-3225,-27-2-774,22 0-129,-22 0 0,29-3-129,-10-1-258,-1-8-387,11 7-2193,-12-10-1548,-6-7-129,-11-2-387,-11-6 0</inkml:trace>
        </inkml:traceGroup>
      </inkml:traceGroup>
    </inkml:traceGroup>
    <inkml:traceGroup>
      <inkml:annotationXML>
        <emma:emma xmlns:emma="http://www.w3.org/2003/04/emma" version="1.0">
          <emma:interpretation id="{E2ACD5AC-E8C9-421E-A0D7-B246BFBA2A13}" emma:medium="tactile" emma:mode="ink">
            <msink:context xmlns:msink="http://schemas.microsoft.com/ink/2010/main" type="paragraph" rotatedBoundingBox="1114,13272 15144,13074 15177,15432 1147,156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3595F1-E1EF-4368-BE96-47CB9FD88D64}" emma:medium="tactile" emma:mode="ink">
              <msink:context xmlns:msink="http://schemas.microsoft.com/ink/2010/main" type="line" rotatedBoundingBox="1114,13272 15144,13074 15177,15432 1147,15630"/>
            </emma:interpretation>
          </emma:emma>
        </inkml:annotationXML>
        <inkml:traceGroup>
          <inkml:annotationXML>
            <emma:emma xmlns:emma="http://www.w3.org/2003/04/emma" version="1.0">
              <emma:interpretation id="{E63B2702-6E31-4269-AB00-79C8DF066A7A}" emma:medium="tactile" emma:mode="ink">
                <msink:context xmlns:msink="http://schemas.microsoft.com/ink/2010/main" type="inkWord" rotatedBoundingBox="1119,13643 4904,13590 4925,15093 1140,15147"/>
              </emma:interpretation>
              <emma:one-of disjunction-type="recognition" id="oneOf15">
                <emma:interpretation id="interp75" emma:lang="en-US" emma:confidence="1">
                  <emma:literal>this</emma:literal>
                </emma:interpretation>
                <emma:interpretation id="interp76" emma:lang="en-US" emma:confidence="0">
                  <emma:literal>This</emma:literal>
                </emma:interpretation>
                <emma:interpretation id="interp77" emma:lang="en-US" emma:confidence="0">
                  <emma:literal>thins</emma:literal>
                </emma:interpretation>
                <emma:interpretation id="interp78" emma:lang="en-US" emma:confidence="0">
                  <emma:literal>Aphis</emma:literal>
                </emma:interpretation>
                <emma:interpretation id="interp79" emma:lang="en-US" emma:confidence="0">
                  <emma:literal>Thins</emma:literal>
                </emma:interpretation>
              </emma:one-of>
            </emma:emma>
          </inkml:annotationXML>
          <inkml:trace contextRef="#ctx0" brushRef="#br0" timeOffset="37818.5572">-6449 6725 6708,'72'98'3096,"-22"-26"0,-8 3-258,12 12-1677,-3 19-387,-5 6 258,6 18 129,-18-10 129,3 9 129,-17-23-258,4-2 258,-13-20-387,5-13-387,-8-19-387,-2-17-516,5-5-129,-11-30-129,6 20-129,-6-20-516,0 0-516,0-11-1677,0-4-387,0-2-129,-3-8 0,3 0-129</inkml:trace>
          <inkml:trace contextRef="#ctx0" brushRef="#br0" timeOffset="39034.8004">-6588 7413 10836,'0'0'3612,"0"0"-258,0 0 0,0 0-2322,0 0-645,0 0 0,24 0 129,-3-7 129,13 6 258,3-12-258,20 2 129,8-10-129,15-1-129,7-9-129,11-1-129,3-7-129,1 1-129,-7 3-129,-10 0-129,-10 14-516,-20-5-1548,-6 13-1677,-14 7 0,-18 0-387,-17 6 0</inkml:trace>
          <inkml:trace contextRef="#ctx0" brushRef="#br0" timeOffset="39626.9188">-5508 6653 15351,'-3'21'3870,"3"-21"-516,0 0 0,0 0-3870,10 30-129,2-7 0,6 18 387,2 11 258,7 14 129,3 12 516,-1 7-258,7 10 129,-5 1 0,3 0-258,-4-6-129,-1-8-129,-7-14 0,-1-12-129,-7-10 129,0-11 0,-5-12 0,-9-23 0,0 0 129,17 0 0,-14-15-129,1-18 0,0-10 0,2-12 0,2-12-129,2-11-129,6-4 129,-1-1-129,10 3 129,0 12 129,3 11 0,8 19 258,-1 20 0,5 18 0,1 15 0,-1 22 129,-6 9-129,1 12 0,-8 3 0,-1 8-129,-8 1 0,-2 0 0,-8-7-129,4-1 0,-5-6 0,-3-11-387,10-7-129,-8-17-1032,14-13-1935,-5-10-387,1-17-516,2-17-129,-1-13 0</inkml:trace>
          <inkml:trace contextRef="#ctx0" brushRef="#br0" timeOffset="40036.0006">-4222 6628 16899,'0'0'4257,"-12"11"-387,12-11-903,0 0-4257,0 0-1548,22 1-774,-22-1-387,27 3-516,-12 3-258,5 0 516</inkml:trace>
          <inkml:trace contextRef="#ctx0" brushRef="#br0" timeOffset="39839.9613">-4133 7057 12513,'36'123'4515,"-21"-53"-516,-4-6 129,-2-8-1806,-1 0-2580,5-5-129,-1-11-387,-1-4 0,-7-18-516,7 4-1032,-11-22-1548,0 0 129,17-28-129,-17-12-258</inkml:trace>
          <inkml:trace contextRef="#ctx0" brushRef="#br0" timeOffset="40523.098">-3063 6770 16254,'-56'15'3354,"2"-15"-2580,-6-8-645,-5-10-3999,3 8-774,-5-7 1290,16 17 645,-10-4 1032,17 7 1419,9 13 2709,16 14 1161,5-6-387,14 7 0,13 2-1548,14-1-516,11 4-645,13-1-258,17 0-258,6 3 0,7 1-129,4 0 0,0-2 0,-3-1 0,-6-2 258,-15-2 0,-11 0 129,-16-7 129,-13 5 0,-19-5 0,-8 1 258,-24 0-387,-8-1 0,-16-6 0,-4-2-258,-3-8 258,-1-6-129,5-3-129,10-2-129,9-13-645,11-1-2064,13-11-645,14 3-258,10-10-129,19-2-387</inkml:trace>
        </inkml:traceGroup>
        <inkml:traceGroup>
          <inkml:annotationXML>
            <emma:emma xmlns:emma="http://www.w3.org/2003/04/emma" version="1.0">
              <emma:interpretation id="{710BBB35-EF9B-48BF-BE4D-03A11EE475D6}" emma:medium="tactile" emma:mode="ink">
                <msink:context xmlns:msink="http://schemas.microsoft.com/ink/2010/main" type="inkWord" rotatedBoundingBox="6538,13332 7657,13316 7677,14698 6558,14714"/>
              </emma:interpretation>
              <emma:one-of disjunction-type="recognition" id="oneOf16">
                <emma:interpretation id="interp80" emma:lang="en-US" emma:confidence="1">
                  <emma:literal>is</emma:literal>
                </emma:interpretation>
                <emma:interpretation id="interp81" emma:lang="en-US" emma:confidence="0">
                  <emma:literal>i5</emma:literal>
                </emma:interpretation>
                <emma:interpretation id="interp82" emma:lang="en-US" emma:confidence="0">
                  <emma:literal>if</emma:literal>
                </emma:interpretation>
                <emma:interpretation id="interp83" emma:lang="en-US" emma:confidence="0">
                  <emma:literal>Is</emma:literal>
                </emma:interpretation>
                <emma:interpretation id="interp84" emma:lang="en-US" emma:confidence="0">
                  <emma:literal>ib</emma:literal>
                </emma:interpretation>
              </emma:one-of>
            </emma:emma>
          </inkml:annotationXML>
          <inkml:trace contextRef="#ctx0" brushRef="#br0" timeOffset="41096.2126">-1142 6358 15480,'-19'-8'4773,"1"9"-645,18-1-129,0 0-3483,16 6-1806,11 3-903,-10-9-1548,8 1-645,1 2-129,3 4-258,3 7 0</inkml:trace>
          <inkml:trace contextRef="#ctx0" brushRef="#br0" timeOffset="40900.1733">-1067 6880 11352,'17'-12'4515,"0"34"-129,-10 15-258,0 19-774,-1 5-3225,1 8 0,0 14-129,0 3 0,0-2 0,-3-5-129,4-13 0,-4-17-645,6-7-645,-10-23-2193,0-19-516,11-8-387,-8-27 129,0-8-387</inkml:trace>
          <inkml:trace contextRef="#ctx0" brushRef="#br0" timeOffset="41588.311">-243 6797 15609,'0'16'4257,"-26"-14"-774,-12-16-516,1-19-3870,-25-10-1161,12 12 258,-17-11 258,8 12 387,-11 3 129,8 12 903,10 14 387,5 1 645,14 23-258,6 7-129,16 12-129,11 4-258,4 4 0,24 5 0,12 0 0,13-1-129,12-2 129,7-6 0,7-7 0,4-2 0,-1 0 0,-6-5 0,-6 2-129,-6 2 0,-13 0 258,-12 3-129,-13 4-258,-19 12-129,-7-4 258,-16 3 258,-13-4-258,-17-7 129,-5-3 0,-11-8 0,-2-8 258,5-17-129,0-7-129,4 0-387,6-15-387,13 2-1032,5-8-1419,13-1-774,15-3 129,-3-5-516,6 4 258</inkml:trace>
        </inkml:traceGroup>
        <inkml:traceGroup>
          <inkml:annotationXML>
            <emma:emma xmlns:emma="http://www.w3.org/2003/04/emma" version="1.0">
              <emma:interpretation id="{2E6BA25B-7B40-4C20-BE4F-0EA60A5F3E04}" emma:medium="tactile" emma:mode="ink">
                <msink:context xmlns:msink="http://schemas.microsoft.com/ink/2010/main" type="inkWord" rotatedBoundingBox="9903,13148 15144,13074 15177,15432 9936,15506"/>
              </emma:interpretation>
              <emma:one-of disjunction-type="recognition" id="oneOf17">
                <emma:interpretation id="interp85" emma:lang="en-US" emma:confidence="1">
                  <emma:literal>cyanide</emma:literal>
                </emma:interpretation>
                <emma:interpretation id="interp86" emma:lang="en-US" emma:confidence="0">
                  <emma:literal>cyan idle</emma:literal>
                </emma:interpretation>
                <emma:interpretation id="interp87" emma:lang="en-US" emma:confidence="0">
                  <emma:literal>cyan idea</emma:literal>
                </emma:interpretation>
                <emma:interpretation id="interp88" emma:lang="en-US" emma:confidence="0">
                  <emma:literal>cyan ide</emma:literal>
                </emma:interpretation>
                <emma:interpretation id="interp89" emma:lang="en-US" emma:confidence="0">
                  <emma:literal>cyan ids</emma:literal>
                </emma:interpretation>
              </emma:one-of>
            </emma:emma>
          </inkml:annotationXML>
          <inkml:trace contextRef="#ctx0" brushRef="#br0" timeOffset="46080.2092">2471 7049 14190,'30'-2'3999,"-30"2"0,27-20-387,-12 13-2967,-15 7-645,23-12-129,-23 12 129,18 7 0,-15 10 0,3 4 129,-5 1 129,1 3-129,1-5 129,-1 1 0,-2-21 0,5 25-129,-5-25 129,0 0 0,0 0-129,0 0 129,0 0 0,0 0 0,-5-22-129,-3-3 129,-8-5-258,-2-7 129,-5-4-129,-4-2-129,-2-3 129,-7 3 0,-1 4 0,0 3-129,2 7 129,4 6-129,4 9 0,4 10 0,3 9 0,8 18 0,3 10 0,5 15 0,0 11 129,1 13 0,0 1 0,3 6 129,3-3 0,7-3-129,9-7 129,6-5 0,3-5-129,7-8 0,2-8 129,3-8-129,-2-2 0,-1-7 0,-7-4 0,-3-6-129,0-11-129,-6-4-387,2-5-903,-9-16-1935,3-2-516,-3-7-387,4-5 0,-2-2-258</inkml:trace>
          <inkml:trace contextRef="#ctx0" brushRef="#br0" timeOffset="47072.4076">2872 7150 6321,'7'-55'2838,"-7"25"0,3 15 0,-2-2-1548,-1-1-129,0 18 0,-1-22 0,1 22 129,0 0 129,0 0-129,-10-22 0,10 22-387,0 0-258,0 0 0,0 0-258,0 0 0,0 0-258,-15-8 129,15 8-258,0 0 0,-6 23 129,6-1-129,0 10 0,0 10 0,0 4 0,0 14 129,1-1 0,8 5-129,2-5 129,3 3-129,3-6 129,6-8-129,1-8 129,3-7-129,-1-11 387,2-7-129,-1-10 0,0-6 0,-2-19 129,-1-5 0,-4-14-129,-3-1 0,-4-10-129,-6-6 0,-6-11-129,-1 2 129,-4-3-129,-7 0 0,-2 8 0,2 5 0,-2 10 0,3 6-129,3 13 129,7 26 0,-10-19-129,10 19 0,0 0 0,0 20 129,6 9-129,8 9 129,4 11-129,5 14 129,5 11 0,1 10 0,2 13 0,0 3 0,-3 4 0,2 8-129,-4-3 129,-6 3-129,-10-3 129,-3-5 129,-7-8-258,0-10 258,-7-11-129,-13-17 0,-3-11 0,-5-20 0,-2-19 0,-4-8 0,0-20 0,-2-17 0,-2-14 129,4-12-129,3-6 0,3-4-129,9-4 129,5 1 0,10 4 0,4 6 0,12 7 0,10 6 0,2 8 0,4 10-129,1 9 0,-3 10 0,-1 10 0,-6 6 0,0 11-129,-9 8-129,4 10-258,-7-7-516,9 15-1032,-11-12-1548,5 0-645,-3-8 0,-7-17-387,0 0 0</inkml:trace>
          <inkml:trace contextRef="#ctx0" brushRef="#br0" timeOffset="48236.6403">3652 7353 16512,'11'-38'4128,"-11"6"129,-6-7-387,-6-3-3741,-4-4-129,-4 0 0,-2 4 0,-3 1 129,-9 7 129,5 6 129,-4 6 0,5 6-129,-2 4 0,4 7-129,-1 5-129,1 5 0,3 14-129,2 10 129,-1 6-129,4 12 129,1 6 0,6 7 0,5 5-129,4 4 129,2-1 0,9-2-129,8-5 129,6-9-129,4-8 129,5-9-129,2-12 129,2-8 0,-2-13 129,0-4-129,-3-14 129,-1-6 0,-5-6 0,-6-6 0,-2-5-129,-3-3 129,-6-7-129,-1 6 0,-1-2 0,-3 2 0,1 1 0,-4 6 0,2 8 0,-2 4-129,1 9 129,-1 15-129,0 0 0,0 0 129,16 9-129,-5 20 129,3 6-129,3 13 129,6 4 0,5 8 0,2-2 0,5 1 0,-1-9 0,0-10 0,-2-9 0,-3-11 0,-2-10 0,-4-11 129,-3-19-129,-9-14 129,-4-9 0,-3-11-129,-4-13 0,-7-14 0,-1-5 0,-6 1 0,-1-2 0,0 2 0,1 11-129,2 11 129,5 15-129,2 19 129,5 29-129,0 0 129,0 33-129,0 20 129,7 12 0,5 9 129,3 7-129,3 0 0,-1-9 0,0-8 129,-3-13-129,3-13 129,-7-16-129,-10-22 129,0 0-129,0 0 129,13-11 0,-13-18-129,0-9 0,1-12 0,5-9 0,1-2 0,6-6 0,4 3 0,3 1 0,4 4 0,4 11 0,2 7 0,3 11 0,-1 11 0,2 12 129,0 7-129,-1 19 0,-1 17 0,0 13 0,-3 12 129,-2 12-129,-3 5 0,-4 4 0,-4-4 0,-3-7-129,-4-10 129,-4-13-129,-2-10-129,1-14 0,-4-24-258,6 20-516,-6-29-1548,1-7-1161,0-13-645,5-7-129,1-11 0,2-8-516</inkml:trace>
          <inkml:trace contextRef="#ctx0" brushRef="#br0" timeOffset="48629.719">4838 6370 15351,'37'36'3870,"-30"-15"-903,2 7-2709,-5 1-3096,-4-9-1419,1-3-387,-1-17-387</inkml:trace>
          <inkml:trace contextRef="#ctx0" brushRef="#br0" timeOffset="48472.6876">4849 6898 15867,'19'95'4515,"-13"-47"0,-1 4-387,-3-17-3096,3 14-1032,4-3-129,-1-3 0,1-4 0,-2-11 0,0-3-129,-7-25-258,13 30-774,-13-30-1935,0 0-903,0-25-129,0-6-387,0-18-258</inkml:trace>
          <inkml:trace contextRef="#ctx0" brushRef="#br0" timeOffset="49536.9004">5910 6922 14835,'12'-33'3870,"-33"6"-387,-1-3 0,-14-7-3741,-2 1 129,-6-1 0,-3 0 129,-2 13 258,-5 0 129,5 12 129,-4 9-129,6 6 0,-1 22-258,5 10-129,5 19 0,8 11 0,5 11 0,10 6 129,10-3 0,5 0 0,17-7 129,12-11 0,10-9 129,12-16-129,7-15 129,10-15-129,0-8 0,4-19 0,-2-16-258,-4-12 0,-5-10 0,-10-13-129,-11-6 129,-9-7-129,-12-1 0,-11-8 129,-8-2-129,-1 1 129,-13-2 129,-5 7-129,-1 8 0,0 8 0,5 14 0,-1 13 0,6 17 0,10 30 0,0 0 0,-8 18 0,8 27 129,7 15-129,4 13 129,5 17 0,4 14 129,4 12-129,3 3 129,8 4 0,-2-10 0,11-2 129,5-15-129,8-10 0,4-25 0,4-14 0,2-24-129,4-20 1,2-12-130,0-24 0,-7-16 0,-2-15 0,-7-12 0,-8-7 0,-8-3 0,-8 1 0,-15 5 0,-8 5 0,-10 10 0,-1 11 0,-15 15 0,-6 14 0,-9 16 0,-2 11 0,-1 23 0,3 23 0,0 16 0,8 22 0,7 13 0,11 5 0,5 2 0,18-2 0,12-5 0,8-14 0,12-17 0,8-20 0,10-16-259,0-21-515,15 0-1161,-16-19-1806,10-14-1032,-11-10 129,-3-6-516,-15-7-258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7T18:42:12.59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CEBC8C2-1DD2-41F2-8D62-F9D607E28BF9}" emma:medium="tactile" emma:mode="ink">
          <msink:context xmlns:msink="http://schemas.microsoft.com/ink/2010/main" type="inkDrawing" rotatedBoundingBox="1211,14881 1385,9750 4069,9841 3895,14972" semanticType="verticalRange" shapeName="Other">
            <msink:sourceLink direction="with" ref="{940F0F44-1D9E-4E03-AA3B-86F58E6AC22D}"/>
          </msink:context>
        </emma:interpretation>
      </emma:emma>
    </inkml:annotationXML>
    <inkml:trace contextRef="#ctx0" brushRef="#br0">2611 14 14190,'-27'-16'3741,"-1"14"258,-9 2-258,-3 2-2709,-22 3-516,-2 7 129,-16-1 0,-5 8 0,-17-2 129,-1 5-258,-19-1 0,-4 9-258,-13 0 0,-6 1-258,-11 2 0,-1 6-129,-3 1 129,3 0 0,6 5 0,14-3 0,18 4 0,14-1 0,18 7 0,16 3 0,19 6 0,11 8 0,18 5 0,6 8 129,7 13-129,8 9 129,2 10 0,7 6 0,12 16 0,4 10 0,4 7-129,4 9 0,3 2 0,-3 11 0,-1 0 0,-4 6 129,-8-7-129,-4-2 129,-4-5-129,-7-6 0,-3-6 0,0-10 0,0-5 0,0-6 0,0-7 0,0-7-129,0-4 0,0-3 129,1-10 0,7-6-129,0-12 129,9-9 0,2-10 0,6-6-129,6-10 258,10-8-258,13-5 129,9-6 129,13-8 0,13-4 0,16-7 0,7-4 0,12-7-129,9-1 129,-3-1-129,6-7 130,-1 2-130,-3 3-130,-10-2 130,-6 3-258,-7 2-129,-11 0-387,-2 20-1032,-21-15-1935,-1 10-903,-17-6 129,-5-3-645,-13-6-129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7T18:41:50.07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A5A6C24-E6F4-4F7A-AC25-C2EB5C72E007}" emma:medium="tactile" emma:mode="ink">
          <msink:context xmlns:msink="http://schemas.microsoft.com/ink/2010/main" type="writingRegion" rotatedBoundingBox="1319,5648 6785,5807 6696,8894 1229,8735"/>
        </emma:interpretation>
      </emma:emma>
    </inkml:annotationXML>
    <inkml:traceGroup>
      <inkml:annotationXML>
        <emma:emma xmlns:emma="http://www.w3.org/2003/04/emma" version="1.0">
          <emma:interpretation id="{CEF4D01A-4B07-4664-AD27-3133D86C9E7E}" emma:medium="tactile" emma:mode="ink">
            <msink:context xmlns:msink="http://schemas.microsoft.com/ink/2010/main" type="paragraph" rotatedBoundingBox="1319,5648 6785,5807 6696,8894 1229,87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609424-CDA5-43AF-9A9F-5FC8F50C3012}" emma:medium="tactile" emma:mode="ink">
              <msink:context xmlns:msink="http://schemas.microsoft.com/ink/2010/main" type="line" rotatedBoundingBox="1319,5648 6785,5807 6696,8894 1229,8735"/>
            </emma:interpretation>
          </emma:emma>
        </inkml:annotationXML>
        <inkml:traceGroup>
          <inkml:annotationXML>
            <emma:emma xmlns:emma="http://www.w3.org/2003/04/emma" version="1.0">
              <emma:interpretation id="{DB53E146-5AB3-4B51-B701-D09EC8FBE27F}" emma:medium="tactile" emma:mode="ink">
                <msink:context xmlns:msink="http://schemas.microsoft.com/ink/2010/main" type="inkWord" rotatedBoundingBox="1319,5648 6785,5807 6696,8894 1229,8735"/>
              </emma:interpretation>
              <emma:one-of disjunction-type="recognition" id="oneOf0">
                <emma:interpretation id="interp0" emma:lang="en-US" emma:confidence="0">
                  <emma:literal>Osco</emma:literal>
                </emma:interpretation>
                <emma:interpretation id="interp1" emma:lang="en-US" emma:confidence="0">
                  <emma:literal>[0800</emma:literal>
                </emma:interpretation>
                <emma:interpretation id="interp2" emma:lang="en-US" emma:confidence="0">
                  <emma:literal>[05800</emma:literal>
                </emma:interpretation>
                <emma:interpretation id="interp3" emma:lang="en-US" emma:confidence="0">
                  <emma:literal>[08000</emma:literal>
                </emma:interpretation>
                <emma:interpretation id="interp4" emma:lang="en-US" emma:confidence="0">
                  <emma:literal>[058000</emma:literal>
                </emma:interpretation>
              </emma:one-of>
            </emma:emma>
          </inkml:annotationXML>
          <inkml:trace contextRef="#ctx0" brushRef="#br0">-3110-5051 4257,'-30'-38'2709,"-6"-4"-129,18 27 0,-12-13-1290,2 3-645,2 2-258,-8-1-129,3 5 258,-4-2-258,-1 9 0,-3 2-129,0 8 129,-6 2-258,-2 5 129,0 11-129,-2 8 0,-5 2-129,6 8 129,-2 6 0,1 5 0,2 1 0,6 12 129,0 0 129,2 9 0,1 2 0,1 4 129,7 6 0,2 6 0,7 0 258,5 8-129,5 5 0,11 3 129,10 2-129,14 7 387,3-8-258,13 5 0,2-9 129,13 0 0,2-15 0,11-4-129,-3-21 0,13-5 0,0-18 0,10-11 0,-1-16-129,9-8 0,-8-20-129,4-13 0,-4-15-129,-3-9-129,-6-10 0,-6-8 0,-12-3 0,-6-2-129,-13-6 129,-9 0-129,-8 2 0,-9-2 129,-10 0 0,-6 1-129,-7-2 129,-13 1-129,-9-2 129,-6 7-258,-9 0 129,-3 7-129,-8 10 129,-3 7-129,-2 5 0,-3 6 0,0 9 129,2 4 0,5 4 0,2 4-129,7 3 129,6 3-129,10 7-129,2-1-258,11 12-387,-3-8-387,21 9-1290,-19 3-1419,19-3-129,0 0-258,-10 18-258</inkml:trace>
          <inkml:trace contextRef="#ctx0" brushRef="#br0" timeOffset="685.1369">-3314-4519 12255,'-10'-30'3999,"-9"-3"-258,2 18-258,-8 3-387,-5-5-3225,-5 3-129,-7 2 0,-6 1 0,-3 5 258,-1 6 0,-4 0 0,5 7 0,2 9 129,3 8-129,5 5 0,9 3 0,5 8-129,10-1 129,7 1 0,8-1 0,8-5 0,17-1 0,12-3 129,11-2-129,9-2 129,10 2 0,7 0-129,9 4 129,1 5-129,-2-3 0,-8 6 0,-8 2 0,-12 0 0,-15 1 129,-16 0-129,-18 1 129,-10 0-129,-17-2 129,-17-2 0,-7-3-129,-9-5 0,-4-8 0,-1-10 129,-6-4-258,2-10 129,7-9 0,5-3-129,6-9 0,8 1-645,2-8-516,17 9-774,2-4-903,12 1-645,7 6-258,0-4 0,19 5-258</inkml:trace>
          <inkml:trace contextRef="#ctx0" brushRef="#br0" timeOffset="5925.1848">-3324-5613 12771,'65'-10'4386,"-45"7"-516,-20 3 129,0 0-1677,-10-21-2193,-14 11 129,-9-3 0,-7 3 0,-8-5 129,0 5 0,-10-4 0,1 4 129,-8 4-258,0 0 129,-7 0-258,-5 3-129,-4 3 129,-2 3-129,0 6-129,5 4 129,6 5 0,7 6 0,7 2 0,10 2-129,8 9 129,6 5 0,8 0 0,6 7 129,6 3-129,7 5 0,7 1 129,2 7 0,15 1-129,4 4 129,7 12 0,1 5 129,-4 8-129,1 13 129,-7 10-129,-6 14 129,-4 4-129,-2 9 129,-7 1-128,-4 0-130,-5-6 0,-5-5 0,-2-12 0,1-11 0,-5-14 0,0-7 0,6-14 0,3-10 0,1-11 0,5-9 0,5-5 0,3-2 0,16-9 0,9 2 0,10-5 0,18-2 0,6-3 0,10-3 0,12-7 0,11-1 0,3-2 0,2-3 0,-2-2 0,0 0 0,-3-2 0,-4-1 0,-4-1 0,-11-1 0,7 5-904,-18-7-2837,12-4-903,-12-7 0,2 2-129,4-2-387</inkml:trace>
          <inkml:trace contextRef="#ctx0" brushRef="#br0" timeOffset="1884.3768">-1486-4901 11481,'3'-51'3870,"-21"27"-129,-11 3-258,-5-3-2322,-10-6-903,-3 2 129,-5 3 0,-8 2-129,-8 1 0,3 9 129,-4 1-129,-2 12 0,-4 0 0,5 12 0,-2 5-258,8 9 129,2 6-129,-3 5 0,7 9 0,7 7-258,4 10 387,8 9 0,8 13-129,4 13 258,6 11-258,11 12 258,4 6-129,6-2 258,0 2-258,6-2 0,13-9 129,8-8 0,7-13 129,12-3 0,11-17 0,14-5 0,11-16 0,19-5 0,2-13-129,12-12 0,11-14 0,5-10 0,3-16-129,4-20 0,-4-17 0,-5-15 0,-7-15 0,-10-12 1,-18-16-130,-15-8 0,-21-10 0,-22-9 0,-25 3 0,-17-5 0,-23 3 0,-17 6 0,-15 15-130,-10 13 1,-4 18 129,-4 19-258,-6 17 258,-2 19-258,0 15 258,-4 12-129,4 4 129,2 16-129,5 4 0,4 6-129,11 8-129,9-9 0,12 14-258,5-10-129,24 12-645,-7-14-1677,22 6-1161,6-7 387,14-3-645,5 1 258</inkml:trace>
          <inkml:trace contextRef="#ctx0" brushRef="#br0" timeOffset="2432.4863">-1655-4199 13416,'0'-28'3870,"-1"11"-129,-9-2 129,-8-6-2580,1 7-903,-9-6-129,1 3 0,-9 1-129,0 7 129,-6-2 0,0 8-129,-4 6 129,6 1-129,-2 6 0,3 11 0,1 1-129,2 10 0,7 4-129,0 8 129,8 5 0,4 10-129,5 2 129,7 4 129,3 6-129,11 5 129,11-3 0,7-4 129,7-6 0,12-6 0,4-13 0,11-7 0,3-13 0,8-13-129,5-7-258,1-7 0,2-7-645,-13-19-645,7 0-1806,-17-5-1032,-4 0 129,-9-2-258,-11-2-129</inkml:trace>
          <inkml:trace contextRef="#ctx0" brushRef="#br0" timeOffset="3260.652">595-4940 14448,'-13'-96'4257,"-12"47"-129,-15 6-258,-10 6-2838,-8 3-903,-6 11-129,-5 6 0,-8 12 129,-3 5 0,0 22 0,-3 6 0,2 14 0,-3 4 0,3 10 0,1 12 0,0 8 258,2 8-258,5 5 129,3 7-129,8 5 129,8 9-129,11 4 129,9-1-258,16 3 258,14 1-129,9-2 129,25-5-129,15-2 129,15-10 0,15-7-129,10-12 129,12-15-129,7-13 0,10-12 0,2-24-129,7-15 129,1-17 1,-2-26-130,0-16 0,-8-14 0,-10-10 0,-11-9 0,-15 1 0,-14-1 0,-16 0 0,-15 4 0,-18 1 0,-10 4 0,-7-5 0,-25-6 0,-8-1 0,-10-9 0,-6 3 0,-10 0 0,-5 4-130,0 11-128,-4 12-129,5 13 0,8 18-129,-1 13-258,12 21-258,-10 1-645,22 15-1677,-7 9-903,9 11 0,0 6-387,3 7 0</inkml:trace>
          <inkml:trace contextRef="#ctx0" brushRef="#br0" timeOffset="4108.8216">-528-4221 13932,'0'0'3741,"9"-5"-129,-2 13 0,4 9-3225,-7 9-516,6 7 258,-5 8 0,2 9 258,-2 2-129,2 11 0,-1 2 129,1 0-129,-4-4 129,3-4-129,-3-13 0,2-6 129,-3-13 0,3-7 0,-5-18 0,7-12-129,-5-19 129,5-4 0,-1-14-258,-1-2 129,-2-13-258,1 3 0,2-6 0,-3 1 129,3 5-129,1 1 0,-2 2 0,4 5 0,2 8 0,2 3 0,0 12 0,4 14 0,1 7 0,3 11 0,3 16 0,6 13 129,4 15-129,7 9 129,3 12-129,3 6 129,3 7-129,-1 1 0,1-1 129,-5-9-129,-2-10 129,-8-9 0,-8-16 0,-4-9 129,-8-20-129,-15-7 0,20-24 129,-17-13-128,-3-15-130,0-7 0,0-11 0,0-10 0,-4 4 0,-3 0 0,0 6 0,1 10 0,-1 6 0,1 14 0,3 10 0,2 6 0,1 9-130,0 15-128,0 0-516,8-16-645,11 21-1677,-19-5-1161,27 7-129,-12-4-129,7-2-387,-1-1 0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7T18:41:56.80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D3C6411-48BD-452D-8AE4-FEDEC48937BA}" emma:medium="tactile" emma:mode="ink">
          <msink:context xmlns:msink="http://schemas.microsoft.com/ink/2010/main" type="inkDrawing" rotatedBoundingBox="8081,5991 9086,5934 9091,6037 8087,6094" semanticType="callout" shapeName="Other">
            <msink:sourceLink direction="with" ref="{830FD43C-317B-42FA-B3D1-40AFDE8102E5}"/>
          </msink:context>
        </emma:interpretation>
      </emma:emma>
    </inkml:annotationXML>
    <inkml:trace contextRef="#ctx0" brushRef="#br0">2411-5382 10191,'-74'7'3870,"44"-7"0,9 5 129,21-5-2451,-35 0-387,35 0 0,-18 0 0,18 0 0,0 0-258,0 0 0,9 2-129,15-2-258,3-6 0,10-2-129,7-4 0,10-1-128,5 0-259,6 1 0,5 4 0,-2-2 0,4 5 0,-1-2 0,-4 6 0,-6 1 0,-7 0 0,-6 0 0,-6 1 0,-6 2 0,-8 1 0,-5-2 0,-8 1 0,-15-3 0,23 3 0,-23-3 0,7 15 0,-7-15-259,0 27-2321,0-27-1548,-21 22-774,2-19 129,0-1-387,-7-7-516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7T18:41:55.01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30FD43C-317B-42FA-B3D1-40AFDE8102E5}" emma:medium="tactile" emma:mode="ink">
          <msink:context xmlns:msink="http://schemas.microsoft.com/ink/2010/main" type="inkDrawing" rotatedBoundingBox="5964,8951 6022,5761 7667,5790 7609,8981" semanticType="verticalRange" shapeName="Other">
            <msink:sourceLink direction="with" ref="{940F0F44-1D9E-4E03-AA3B-86F58E6AC22D}"/>
            <msink:destinationLink direction="with" ref="{3D3C6411-48BD-452D-8AE4-FEDEC48937BA}"/>
          </msink:context>
        </emma:interpretation>
      </emma:emma>
    </inkml:annotationXML>
    <inkml:trace contextRef="#ctx0" brushRef="#br0">497-5652 14835,'-31'39'4386,"22"-19"-129,5 1-258,4-21-2967,3 34-903,8-15 129,11 0 0,5-6 129,15-3 0,8-10 0,15 0 0,7-5 0,10-6-129,9-3 0,3-2-129,-2 1-129,-6 1 129,-6 3-129,-11 4 0,-8 0-129,-11 6 129,-12 1 0,-5 0 0,-9 1-129,-5 8 129,-19-9 0,26 39 0,-16-8-129,-3 14 129,-3 10 0,-1 16 0,-3 11 0,0 14 129,0 9 0,-4 8 129,-2 9-258,3 8 258,-2 1-129,2 5 129,-1 5-258,4 3 130,0 0-130,1-2 0,10-7 0,3 0 0,2-15 0,5-9 0,1-11 0,-1-13 0,2-13 0,-4-15 0,-3-11 0,-8-15 0,-3-4 0,-5-9 0,0-20 0,-36 25 0,1-15 0,-12-1 0,-12 0 0,-14 4 0,-13 2 0,-11 0 0,-7 7 0,-10 0 0,-2 4 0,0 7 0,2 0 0,5 0 0,8 1 0,8-4-130,12 1-515,3-11-1290,26 6-1677,-2-15-903,16-5-129,5-6-129,16-14-258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7T18:42:15.09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1F17C80-B9A4-43D2-8986-DE9DEEF312F7}" emma:medium="tactile" emma:mode="ink">
          <msink:context xmlns:msink="http://schemas.microsoft.com/ink/2010/main" type="writingRegion" rotatedBoundingBox="10963,11485 5709,16685 1657,12591 6911,7391"/>
        </emma:interpretation>
      </emma:emma>
    </inkml:annotationXML>
    <inkml:traceGroup>
      <inkml:annotationXML>
        <emma:emma xmlns:emma="http://www.w3.org/2003/04/emma" version="1.0">
          <emma:interpretation id="{1374E221-7D7D-4216-A8D5-C60B2A006469}" emma:medium="tactile" emma:mode="ink">
            <msink:context xmlns:msink="http://schemas.microsoft.com/ink/2010/main" type="paragraph" rotatedBoundingBox="10963,11485 5860,16536 2699,13342 7803,82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A97AC0-37CD-4860-A449-145BFE868261}" emma:medium="tactile" emma:mode="ink">
              <msink:context xmlns:msink="http://schemas.microsoft.com/ink/2010/main" type="line" rotatedBoundingBox="10963,11485 5860,16536 2699,13342 7803,8291"/>
            </emma:interpretation>
          </emma:emma>
        </inkml:annotationXML>
        <inkml:traceGroup>
          <inkml:annotationXML>
            <emma:emma xmlns:emma="http://www.w3.org/2003/04/emma" version="1.0">
              <emma:interpretation id="{3BB9FF0A-80A1-40A0-9BFE-15256FC9FEDF}" emma:medium="tactile" emma:mode="ink">
                <msink:context xmlns:msink="http://schemas.microsoft.com/ink/2010/main" type="inkWord" rotatedBoundingBox="10963,11485 5860,16536 2699,13342 7803,8291"/>
              </emma:interpretation>
              <emma:one-of disjunction-type="recognition" id="oneOf0">
                <emma:interpretation id="interp0" emma:lang="en-US" emma:confidence="0">
                  <emma:literal>804,</emma:literal>
                </emma:interpretation>
                <emma:interpretation id="interp1" emma:lang="en-US" emma:confidence="0">
                  <emma:literal>804.</emma:literal>
                </emma:interpretation>
                <emma:interpretation id="interp2" emma:lang="en-US" emma:confidence="0">
                  <emma:literal>8804.</emma:literal>
                </emma:interpretation>
                <emma:interpretation id="interp3" emma:lang="en-US" emma:confidence="0">
                  <emma:literal>-804,</emma:literal>
                </emma:interpretation>
                <emma:interpretation id="interp4" emma:lang="en-US" emma:confidence="0">
                  <emma:literal>-804.</emma:literal>
                </emma:interpretation>
              </emma:one-of>
            </emma:emma>
          </inkml:annotationXML>
          <inkml:trace contextRef="#ctx0" brushRef="#br0">3091-1163 12900,'0'0'4386,"0"0"-129,17-3 129,-17 3-2451,41-7-1032,-12-3 0,14 8 0,6-11-258,10 3 0,4-5-129,2 3-258,-3-3-128,0 2-130,-9 3-259,-12-2-257,-4 7-645,-26-13-1935,5 12-1419,-16 6 0,0 0-387,-14-21-258</inkml:trace>
          <inkml:trace contextRef="#ctx0" brushRef="#br0" timeOffset="-1501.3001">542-1690 15222,'-52'9'4128,"52"-9"-129,0 0-129,13 3-3096,17-3-774,8 0 258,9 0 0,11 0 0,4 0 129,10 2 0,6-2 0,9 1 0,-1 5 0,8 0-258,-8 3 0,-5 1 0,-9 1-129,-8 2 0,-14 3 0,-8 1 0,-12-1 0,-9 4 0,-5 5 0,-6 10 0,-3 12 0,-4 11 0,-3 18 0,-5 18 0,-3 17 129,-2 14-129,-3 12 129,6 8-129,3 1 129,4 8 0,4-8-129,12 6 129,1-4 0,3 2-129,0 0 129,4 3-129,0 4 0,3 1 129,4 5-129,1-1 0,5-4 0,4 3 0,5-7 0,-4-3 0,1-3 0,-6-7 0,-3-4-129,-7-3 129,-6-7 0,-10-9 0,-4-12 0,-7-6 129,-1-7-129,-15-12 0,-9-17 0,-8-7 0,-15-11 0,-6-4 0,-15-6 0,-9-5-129,-12-1 129,-9-6 0,-6 0 0,-4 6 0,1 0 0,4 0 0,6 2-129,8-1 129,11 2-129,5-6 0,15 2-129,8-7-129,17 0-774,-3-16-1677,37-6-1290,-21 10-645,21-10 0,7-17-258</inkml:trace>
          <inkml:trace contextRef="#ctx0" brushRef="#br0" timeOffset="-5618.1234">1084 67 13158,'-87'-37'3741,"42"28"-387,-14-3 0,3 3-2838,-6 9-903,2 3 129,-5 9 129,-1 9 0,0 10 387,0 3 0,6 8 0,-1 5 0,6 8 129,1 3-129,5 9-129,2 3 129,6 11 129,4-1 0,11 14-129,9-6 129,12 6 0,5-3-129,12 5-129,15-7 0,12-1-129,10-3 0,11-9 0,11-3 0,5-8 0,8-10 129,5-15 0,2-9 0,2-15 0,-1-16 129,2-16-129,-6-23 129,-3-10 0,-7-18 0,-7-10-129,-10-10 129,-9-6-129,-14-5 129,-8-5-129,-18 0 129,-12-3 0,-10 0-129,-19 0 129,-10 5 0,-11 4-129,-10 8 0,-8 17 0,-2 14 0,-10 14-129,-2 19 0,1 15-129,2 10 0,4 13-129,9 12-387,3-1-129,17 12-774,1-12-1419,18 7-1419,6-6 0,8-3-258,6-5 0</inkml:trace>
          <inkml:trace contextRef="#ctx0" brushRef="#br0" timeOffset="-5053.0104">586 881 6837,'12'-24'3096,"-5"5"129,-7-10 129,0 3-774,-3 4-1806,-10 0 129,13 22 0,-25-23 0,8 23 129,-6 0 0,2 5-387,-5 12-387,-1 6-258,0 5 0,0 9-129,3-1 258,3 11 0,6 3 0,6 4 0,6-5 129,6 3 129,13-4 0,12-5 0,7-10 0,12-9 0,7-14-129,6-10 0,-1-10 129,3-14-258,-6-12 129,-5-4-129,-9-8 0,-9 3 0,-15-3 0,-9 1-129,-9 8 129,-9 0 0,-13 2-129,-11 7 0,-5 8 0,-6 2-129,-2 10-258,1-1 0,4 11-645,-6 0-1032,17 8-1677,-2 4-774,4 0 129,2-1-258,0-3-258</inkml:trace>
          <inkml:trace contextRef="#ctx0" brushRef="#br0" timeOffset="-4068.8136">-1367 1915 14448,'24'-25'4515,"-14"2"-516,-10 23 0,-14-25-2838,-2 13-1032,-5 4-129,-10 4-129,-9 3 129,-6 1 0,-8 3 0,-4 12 129,-5 2 0,-2 4 0,-3 9 0,4 2-129,2 3 0,2 7 0,8-1-129,4 6 129,6 7 0,11 5-129,10 1 129,7 10 129,8 5-129,6 4 129,13 7 0,7 4 0,8 5 0,9 2-129,8-3 129,12 0 0,3-13 129,10-5-129,7-14 129,8-8-129,2-24 129,2-15 0,2-15 129,2-13-129,1-24 0,-1-10 129,-6-14-258,-5-11 258,-8-4-258,-6-4 130,-15-1-259,-10 6 0,-13 4 0,-12 3 0,-12 6 0,-6 5 0,-19 2 0,-6 4 0,-15-2 0,-5-6 0,-10 3 0,-6-8 0,-9-2 0,-4-4 0,2 3 0,0 4 0,7 8 0,-2 6 0,12 8 0,5 9 0,8 15 0,6 9 0,6 8 0,2 0-259,7 8 1,1 6 0,7 6-387,-1-3-129,11 17-387,-7-14-516,10 22-1161,0-10-1161,0 6-387,0-1-258,2-1 129,3 3-129</inkml:trace>
          <inkml:trace contextRef="#ctx0" brushRef="#br0" timeOffset="-3500.7">-1509 2643 8256,'33'-46'3225,"-22"10"129,-1 6-258,-4-5-1419,-6-8-774,-1 15 129,-12-9 0,0 14-129,-11 1 258,4 10-129,-10-3-258,3 11-258,-5 2-258,-1 2-258,-2 6 0,-2 9 0,1 7-129,0 7 129,4 5 0,4 5 0,7 9 0,8 1 0,10 3 0,3 3 0,17-1 0,12-6 0,5-2 129,7-7-129,8-7 129,5-7 129,-1-14-129,3-10 129,-5-6 0,2-14 0,-8-14-129,-5-6 129,-12-9-129,-5-2 0,-10-1-129,-11 0 129,-2 3-129,-11 3-129,-10 4-129,-6 5-258,3 13-516,-13-6-1161,9 15-1806,-5 3-129,3 9-387,0 2 0</inkml:trace>
        </inkml:traceGroup>
      </inkml:traceGroup>
    </inkml:traceGroup>
    <inkml:traceGroup>
      <inkml:annotationXML>
        <emma:emma xmlns:emma="http://www.w3.org/2003/04/emma" version="1.0">
          <emma:interpretation id="{3A53689A-CE7B-41D8-A924-1B3CB2FCB625}" emma:medium="tactile" emma:mode="ink">
            <msink:context xmlns:msink="http://schemas.microsoft.com/ink/2010/main" type="paragraph" rotatedBoundingBox="6713,11555 4056,14727 1694,12748 4351,95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8057D2D-01F7-460D-B6A5-D6ACD566F267}" emma:medium="tactile" emma:mode="ink">
              <msink:context xmlns:msink="http://schemas.microsoft.com/ink/2010/main" type="inkBullet" rotatedBoundingBox="6713,11555 4760,13887 2541,12028 4494,9696"/>
            </emma:interpretation>
            <emma:one-of disjunction-type="recognition" id="oneOf1">
              <emma:interpretation id="interp5" emma:lang="en-US" emma:confidence="0">
                <emma:literal>88,</emma:literal>
              </emma:interpretation>
              <emma:interpretation id="interp6" emma:lang="en-US" emma:confidence="0">
                <emma:literal>8,</emma:literal>
              </emma:interpretation>
              <emma:interpretation id="interp7" emma:lang="en-US" emma:confidence="0">
                <emma:literal>88.</emma:literal>
              </emma:interpretation>
              <emma:interpretation id="interp8" emma:lang="en-US" emma:confidence="0">
                <emma:literal>888,</emma:literal>
              </emma:interpretation>
              <emma:interpretation id="interp9" emma:lang="en-US" emma:confidence="0">
                <emma:literal>88°,</emma:literal>
              </emma:interpretation>
            </emma:one-of>
          </emma:emma>
        </inkml:annotationXML>
        <inkml:trace contextRef="#ctx0" brushRef="#br0" timeOffset="-11066.2128">-1266 6 9933,'-24'-16'3612,"4"4"-129,4 4-387,-8-4-516,-3 0-2838,-4-3 0,-3 5-258,-7-1 387,-3 4 129,-6 4 387,-8 3 0,-1 0 0,-11 10 0,6 11 0,-5 6 0,1 11 0,-4 2 0,7 15-129,-1 7 0,10 8 0,2 5 0,7 6 129,2 1-129,11 10 129,5-2 0,12 8-129,6 0 129,11 10-129,17 4-129,15 4 0,20 1-129,16 0 129,18-9-129,12-8 129,17-12-129,12-16 129,8-20 0,9-14 0,7-22 0,3-15 0,2-10 129,1-21 0,-5-16 0,-2-13 0,-15-11 129,-7-10-129,-22-8 0,-14-3 0,-27-5 0,-15-4 0,-27-4 0,-21-2-129,-12-7 0,-19 1 129,-21-4-258,-7 0 130,-8 2-130,-6 9 0,-2 10 0,-5 12 0,-6 15 0,0 15 0,-5 11 0,-2 14 0,-2 9 0,-5 6-130,2 3 130,-4 7-129,8 0 0,6 1 0,9 2-258,9 0-129,17 5-516,0-5-903,24 8-2064,7-3-258,20-5-258,0 0-258,0 0-258</inkml:trace>
        <inkml:trace contextRef="#ctx0" brushRef="#br0" timeOffset="-9608.9214">-1262 644 17673,'13'20'3870,"4"-13"-387,-17-7-387,30 0-4128,-30 0 0,25-3 0,-25 3-258,0 0 387,0-15-516,0 15-1161,0 0-645,-4-31-258,4 31-129,0-36-129</inkml:trace>
        <inkml:trace contextRef="#ctx0" brushRef="#br0" timeOffset="-9852.9702">-1180 889 14448,'17'27'3741,"-3"7"0,-9-18-129,0 9-3612,2 5 0,1 8 0,0 4 258,1 2 0,0 7 129,-1-8-129,0 0 129,-2-8-258,1-5-129,0-5-387,-7-25-129,10 24-387,-10-24-903,7-12-1806,-1-8-387,-6-9 0,1-2-258</inkml:trace>
        <inkml:trace contextRef="#ctx0" brushRef="#br0" timeOffset="-10298.0592">-1429 703 13932,'0'-12'3354,"-17"-8"0,5-2 0,-6-1-2967,-7-5-387,-1 3 387,-5-1 0,-2 7 0,-5-1 258,5 10-129,-6 0-129,3 7-258,-1 3-129,-2 4-129,3 11 0,-1 3 0,6 4-129,-1 5 129,7 3-129,4 2 129,7-3 0,4 0 0,10-1-129,0-3 0,10-3 258,10-4-258,8 0 258,9-1 0,6 2 0,8 1 0,1-1 129,5 8 0,2 1-129,5 6 129,-7 2-129,-2 1 129,-10-1-129,-3 3 129,-11 0-129,-9 0 129,-12 1-129,-10-3 0,-5-4 0,-14-5 129,-5-4-129,-7-7-129,-4-11 129,-4-6-258,5-2 0,-5-19-258,9-1-258,-4-8-129,10 3-516,-2-10-387,13 3-1419,3 5-387,2-2-258,7 9 258,-1-3 0</inkml:trace>
      </inkml:traceGroup>
      <inkml:traceGroup>
        <inkml:annotationXML>
          <emma:emma xmlns:emma="http://www.w3.org/2003/04/emma" version="1.0">
            <emma:interpretation id="{940F0F44-1D9E-4E03-AA3B-86F58E6AC22D}" emma:medium="tactile" emma:mode="ink">
              <msink:context xmlns:msink="http://schemas.microsoft.com/ink/2010/main" type="line" rotatedBoundingBox="4023,12289 2837,13705 1694,12748 2880,11332">
                <msink:destinationLink direction="with" ref="{830FD43C-317B-42FA-B3D1-40AFDE8102E5}"/>
                <msink:destinationLink direction="with" ref="{ACEBC8C2-1DD2-41F2-8D62-F9D607E28BF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A5BF829-CC71-4B56-ABDB-37CE0F2E8F3E}" emma:medium="tactile" emma:mode="ink">
                <msink:context xmlns:msink="http://schemas.microsoft.com/ink/2010/main" type="inkWord" rotatedBoundingBox="4023,12289 2837,13705 1694,12748 2880,11332"/>
              </emma:interpretation>
              <emma:one-of disjunction-type="recognition" id="oneOf2">
                <emma:interpretation id="interp10" emma:lang="en-US" emma:confidence="0">
                  <emma:literal>•</emma:literal>
                </emma:interpretation>
                <emma:interpretation id="interp11" emma:lang="en-US" emma:confidence="0">
                  <emma:literal>@</emma:literal>
                </emma:interpretation>
                <emma:interpretation id="interp12" emma:lang="en-US" emma:confidence="0">
                  <emma:literal>°</emma:literal>
                </emma:interpretation>
                <emma:interpretation id="interp13" emma:lang="en-US" emma:confidence="0">
                  <emma:literal>☺</emma:literal>
                </emma:interpretation>
                <emma:interpretation id="interp14" emma:lang="en-US" emma:confidence="0">
                  <emma:literal>&amp;</emma:literal>
                </emma:interpretation>
              </emma:one-of>
            </emma:emma>
          </inkml:annotationXML>
          <inkml:trace contextRef="#ctx0" brushRef="#br0" timeOffset="-7145.4288">-2557 647 12771,'36'-44'3999,"-20"14"-516,-10-11 129,-4-7-2322,-2 1-1161,0 1 129,-11 3 258,-10 1 0,-2 9 0,-11-4 129,2 17 0,-8-2-129,0 6-129,-5-1-258,-5 14 0,-4 0-258,-2 3 129,-7 12-129,-3 9 129,-1 6 0,-1 10 0,1 7-129,1 5 129,3 6 0,4 0 0,5 6-129,3 1 129,4 4 129,-1 3-258,7-2 258,5 4-129,7 4 0,6 1 0,10 6 129,10 6-129,3 4 0,16 4 0,11 1 0,8 0 0,9 3 129,10-7-129,9-5 0,3-11 0,12-16 129,7-9-129,2-17 0,2-13 129,-3-22-129,-1-12 129,-4-21 0,1-16 129,-12-15-129,-2-8 129,-4-17 0,-5-2 0,-2-9-129,-5 9 129,-10-3 0,-7 8-258,-10 1 129,-8 10-129,-14 5 129,-3 0-258,-14-2 129,-9 4 129,-8-2-129,-8 5 0,-1-2-129,-7 9 0,2 4 0,-3 10 129,1 14-258,-1 10 129,5 10-129,-1 10 129,7 0-258,0 10-129,12 8-645,-6-10-903,17 13-1677,14-21-516,-20 26-129,20-26-387,-3 17 129</inkml:trace>
          <inkml:trace contextRef="#ctx0" brushRef="#br0" timeOffset="-6557.3112">-2974 974 11481,'-26'-36'3870,"6"19"-387,2 7 0,-3 1-2580,-8-1-774,1 5 0,-5 5-129,-5 0 0,0 9 129,1 4 0,-1 7 0,4 7 129,0 1 0,8 9 0,5 2 0,8 5-129,9 2-129,4 3 129,13 6-129,9-4 129,11 1-129,5-4 258,8-6-129,7-8 258,1-15-129,3-8 129,-3-13 0,0-17-129,-10-15 0,-3-8-129,-14-10 129,-12-1-129,-8 0-129,-7-1 0,-11 8 129,-12-1-258,-6 9 129,-7 6-129,4 9-129,-10 4-258,8 9-387,-2-3-645,14 13-1161,-2 3-903,24-3-645,-13 19 129,13-19-258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7T18:42:19.69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3F76E44-37B0-4484-A1AB-16BAD1E9FFA1}" emma:medium="tactile" emma:mode="ink">
          <msink:context xmlns:msink="http://schemas.microsoft.com/ink/2010/main" type="writingRegion" rotatedBoundingBox="2624,15822 9751,14907 10214,18509 3087,19424"/>
        </emma:interpretation>
      </emma:emma>
    </inkml:annotationXML>
    <inkml:traceGroup>
      <inkml:annotationXML>
        <emma:emma xmlns:emma="http://www.w3.org/2003/04/emma" version="1.0">
          <emma:interpretation id="{2C9F5C84-8BA0-4C72-A934-D77565E8F9D9}" emma:medium="tactile" emma:mode="ink">
            <msink:context xmlns:msink="http://schemas.microsoft.com/ink/2010/main" type="paragraph" rotatedBoundingBox="2624,15822 9751,14907 10214,18509 3087,194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A69DC2-AAE8-4F8A-AFBF-F293D5C217B7}" emma:medium="tactile" emma:mode="ink">
              <msink:context xmlns:msink="http://schemas.microsoft.com/ink/2010/main" type="line" rotatedBoundingBox="2624,15822 9751,14907 10214,18509 3087,19424"/>
            </emma:interpretation>
          </emma:emma>
        </inkml:annotationXML>
        <inkml:traceGroup>
          <inkml:annotationXML>
            <emma:emma xmlns:emma="http://www.w3.org/2003/04/emma" version="1.0">
              <emma:interpretation id="{ED8B9BF2-EF33-420A-95A9-41901F18E244}" emma:medium="tactile" emma:mode="ink">
                <msink:context xmlns:msink="http://schemas.microsoft.com/ink/2010/main" type="inkWord" rotatedBoundingBox="2624,15822 9751,14907 10214,18509 3087,19424"/>
              </emma:interpretation>
              <emma:one-of disjunction-type="recognition" id="oneOf0">
                <emma:interpretation id="interp0" emma:lang="en-US" emma:confidence="0">
                  <emma:literal>[e@Q8.gr</emma:literal>
                </emma:interpretation>
                <emma:interpretation id="interp1" emma:lang="en-US" emma:confidence="0">
                  <emma:literal>[e@Q8.gs</emma:literal>
                </emma:interpretation>
                <emma:interpretation id="interp2" emma:lang="en-US" emma:confidence="0">
                  <emma:literal>[e@Q8.gt</emma:literal>
                </emma:interpretation>
                <emma:interpretation id="interp3" emma:lang="en-US" emma:confidence="0">
                  <emma:literal>[e@Q8.ge</emma:literal>
                </emma:interpretation>
                <emma:interpretation id="interp4" emma:lang="en-US" emma:confidence="0">
                  <emma:literal>[e@Q8.gf</emma:literal>
                </emma:interpretation>
              </emma:one-of>
            </emma:emma>
          </inkml:annotationXML>
          <inkml:trace contextRef="#ctx0" brushRef="#br0">517 241 8514,'12'-30'3999,"2"5"0,-14 25-516,11-17-1290,-11 17-1806,7-19-129,-7 19 0,0 0 129,0 0-129,13 29 129,-10-9 129,5 6-129,-2 2 0,5 2 0,-4-9-129,3 0 0,-3-5 0,-7-16-129,13 15 129,-13-15 0,0 0 0,0 0 0,0 0 0,0 0-129,0-12 129,-10-3-129,0-6-129,-5-7 0,-5-2 0,-3-9 0,-4 2 0,-3-2 0,-1 3-129,-7 2 129,4 5-129,-6 6 0,2 9 0,-5 13 0,1 5-129,-1 18 129,5 11 0,-3 11 0,4 11 129,7 7-129,5 13 258,9 1-129,9-1 129,7 5 0,6-3-129,14 0 129,5-8-129,12-2 129,8-8 0,11-1 0,6-9 0,9-6 0,3-11 0,5-6 0,0-4-129,1-10 129,-8-6-258,-10-6 0,-5 0-516,-19-22-903,5 8-2193,-16-10-774,-9-6 0,-6-9-387</inkml:trace>
          <inkml:trace contextRef="#ctx0" brushRef="#br0" timeOffset="656.1311">1070-59 7611,'0'0'3741,"-4"-17"0,4 17-258,0 11-1806,0-11-774,0 18 129,0-18-258,-2 27 0,1-6 258,1 14-258,0 2 0,10 16-258,-2 4 0,7 10-129,-3 8-129,8 9-129,-4-7 129,4 3-129,-3-8-129,-2-7 129,-1-9-129,-1-10 129,-3-12-129,-3-11-129,0-5 0,-7-18 0,10 16-258,-10-16-129,0 0-516,0 0-516,0 0-1806,0 0-903,17 0-129,-17 0-387,10-25 0</inkml:trace>
          <inkml:trace contextRef="#ctx0" brushRef="#br0" timeOffset="5778.1554">-486 286 12513,'-7'-42'4515,"7"8"-516,0-2 129,-8-9-3612,6 3 129,-8-4 0,-2 9 0,-7-1-129,-3 7 129,-9 2-129,1 11 0,-7 1 0,2 3-258,-8 6 0,1 2-258,-6 6 129,-3 0-129,-2 13 0,-5 5 0,-6 7 0,2 4 0,-3 8 0,1 2-129,2 6 129,1 1-129,7 2 129,3 2-129,3 0 129,5 6-129,5-1 129,4 0 0,7 2 0,6 3 0,5 3 0,9 3 0,6 2 0,1 2 0,9 2 0,13 3 0,6-1 0,12-2 0,9 1 0,11-4-129,12-7 258,10-8-129,11-9 129,9-12-129,5-9 129,5-9 0,-3-15 0,3-3 0,-8-18 0,-5-9 129,-11-10-258,-10-8 258,-11-9-258,-11-9 129,-6-7 0,-12-12 0,-5-5-129,-11-3 0,-2-6 129,-4 4-129,-8 2 0,-6 3 129,-2 11-129,-12 9 0,-12 12 129,-4 13-129,-7 12 129,-11 6-129,-3 2 0,-4 8 130,-2 1-130,-3 3 0,0-2 0,-6 1 0,3 4 0,-3 4 0,2 6 0,-2 11 0,2 11 0,-4 5-130,-3 7 1,2 8 0,2-2 0,-3 5 0,3-3 0,0-1 129,2 1-129,5-2 129,10 2 0,1-9-129,9 4 129,5 1 0,9 5-129,9-1 129,3 3-129,7 4 129,5 2-129,5 11 129,9 8 0,8 2-129,10-1 129,7 3-129,10-1 129,8-5-129,10-4 129,9-6 0,6-10 0,6-8 0,6-7 0,2-8 129,-2-9-129,1-9 0,-3-7 129,-3-3-129,-4-21 129,-3-10 0,-5-12-129,-5-13 129,-5-11-129,-9-10 129,-8-6-129,-11-13 129,-10-5-129,-11-8 0,-8-2 129,-10 1-129,-4 1 0,-11 9 0,-7 6 0,-8 12 0,-4 15 0,-7 10 129,-4 20-129,-5 7 0,-1 9-129,-6 6 129,5 9-387,-4 5-387,13 8-516,-10-2-1032,18 23-1677,-6-4-645,12 9-387,-1-4 0,11 3-129</inkml:trace>
          <inkml:trace contextRef="#ctx0" brushRef="#br0" timeOffset="1436.2872">1526-346 11868,'-65'-110'3870,"21"65"0,-1 9-258,-8 6-3096,-12 3-387,-4 5 129,-13 7 0,-8 11 129,-13 4 129,-3 13 0,-14 9 0,6 14-129,-4 3 0,5 14 0,3 0-258,10 8-129,8-2 0,11 1 0,9 2-129,6-2 129,11 4-129,10 0 0,9 3 0,7 5 129,10 10 0,11 10-129,8 9 129,17 6 0,15 11-129,11 0 129,15 7-129,10-4 0,14-6 129,7-6-129,13-15 129,9-10 0,8-18 258,9-14-258,9-19 129,6-18 0,0-15 0,3-8 0,-4-26 129,-4-9 129,-15-15-258,-7-5 129,-17-9 0,-12 0 129,-18-10-129,-16 0 0,-19-6-129,-19 1 0,-15-10 129,-15-4-129,-21-10 129,-10-8-129,-8-5 0,-9 1 0,2 7-129,1 3 0,3 17 0,6 14 0,4 14 0,5 19 0,0 16-129,7 10 129,4 9-129,1 9 129,3 5-258,2-2-129,9 2-258,-2 0-387,18 0-258,-17 2-645,17-2-645,0 0-1290,7 19-516,-7-19-258,25 6 129</inkml:trace>
          <inkml:trace contextRef="#ctx0" brushRef="#br0" timeOffset="4172.8344">2942-495 13158,'-21'-27'3999,"-13"-3"-258,13 11 129,-3-1-3612,-5-1-258,-5 3 0,-5 2 129,-2 7 129,-8 3 0,1 6 0,-7 6 0,-2 14 0,-5 3-129,2 13 0,-5 5 0,0 9-129,1 4 0,3 6 129,0 0-129,5 5 129,3-5-129,8 3 129,7-5 0,5 0 0,5-2-129,6-1 129,8-3 0,8 3-129,6 0 129,0 3-129,13 1 0,7 2 0,4 11 0,5 3 0,5 8 0,-2 5 0,4 4 0,5-2 0,1-6 129,4-2-129,5-14 129,5-8 0,7-14 0,8-10-129,8-12 258,3-11-129,5-13 0,3-2 129,4-21-258,1-11 129,-2-11-129,2-9 258,-8-13-258,-4-10 129,-9-9-129,-7-9 0,-16-1 129,-16-9-129,-15-2 129,-20-6-129,-7 0 129,-17 2-129,-14 6 0,-3 5 129,-6 11-129,0 8 129,0 8 0,5 20-129,-2 6 0,4 13 129,-1 6-129,1 8 0,1 7 0,-4 1 0,0 6 0,1 0-129,-3 6 129,-6 0-129,0 4 0,-3 7 129,-3 8-129,-1 2 129,0 4-129,-2 4 129,4 2 0,3 5 0,-1 3 0,7 1 0,2 8-129,1 1 129,6 9 0,1-4-129,2 7 129,1-4 0,8 1 0,-5-4-129,8 0 129,5-5-129,4 1 129,4-3 129,5 2-258,5 1 258,0 3-258,5-5 258,7 6-129,5-3 0,5-2 0,3 0 0,5 0 0,0-1 0,2 4 0,1-6 0,4 1 0,1 2 0,2-7 129,1 1-258,0-5 387,4-4-258,4-5 129,-3-4-129,4-9 258,2-2-258,4-8 129,0-6 0,4-3 0,4-14 0,2-11-129,9-11 129,-1-9-129,4-13 0,-3-7-129,2-11 129,-6-7-258,-10-4 0,-6 7 0,-13-3-129,-5 13-129,-17-2-516,3 25-1548,-22 2-1548,-1 14-258,-6 7-387,-11 8-129</inkml:trace>
          <inkml:trace contextRef="#ctx0" brushRef="#br0" timeOffset="2240.448">3115-201 13416,'13'-46'4386,"-13"22"-129,-17 1-258,-13-6-3483,1-1-387,-10 0 0,-3 0 0,-9-3 0,-10 4 0,-6 3 0,-2 9 129,-5 5 0,2 12-129,-1 0 129,8 12-129,3 11 0,11 15 0,7 8-129,6 14 0,5 5-129,5 15 129,4 10-129,1 12 0,3 5 129,6 4 0,5 2 0,8 1 0,1-4 0,16-4 0,9-9 0,15-2 129,9-13-129,11-11 0,11-8 129,4-8 0,6-18 0,2-13 129,4-17-129,4-7 129,-4-25-129,-2-17 129,-7-16-129,-4-17-129,-9-7 129,-8-13-129,-14-7 129,-11-4-129,-13-1 0,-18-6 0,-1 5 0,-16 5 0,-5 7 129,-10 10-129,-9 10 0,-5 10 129,-6 9-129,-3 19 0,-6 9 0,1 11-129,-11 9 129,5 5-129,2 4-129,4 10 0,11 3-258,1-5-387,18 14-903,-10-15-1935,22 3-774,2-7-129,15-3 0,0 0-387</inkml:trace>
          <inkml:trace contextRef="#ctx0" brushRef="#br0" timeOffset="2872.5744">2730 265 13029,'0'-17'3999,"0"17"-129,-24-19-129,-5 7-3483,1 1-774,1 7 258,-3 1-129,2 3 258,0 7 129,4 7 0,4 7 0,6 4 0,4 5 129,3 3 0,2 6 0,5 2 0,0 0 0,5 0 258,7-1-129,4-3 0,5-2 0,7-7 129,8-4-129,-2-8 129,8-3 0,-3-11 0,0 3 0,-2-10 0,0-3 0,-9-11-129,-1-2 0,-8-8 0,-4-2-129,-5-3 0,-4 0-129,-6 2 0,-1-6 0,-11 7-129,-3 0 0,-1 7-129,-5-1-258,5 13-387,-11-12-1290,27 24-1935,-31-20-129,31 20-516,-27-17 0</inkml:trace>
          <inkml:trace contextRef="#ctx0" brushRef="#br0" timeOffset="7266.453">-37-1128 15222,'-62'48'4257,"15"-20"-258,-14 1 0,-6 7-3612,-9-4-645,-11 1 0,-6 7 258,-15 2-129,-14 4 258,-4 0 258,-12 1 129,2-1-129,-4-4 0,7-4-129,4-5-129,13-7 0,15-5 0,14-5-129,17-5 0,11-1 129,11 1-129,14-2 129,10 0-129,4 3 129,6 4-129,4 4 129,6 5-129,4 12 129,0 11-129,0 12 0,6 19-129,-1 12 129,2 18-129,-5 10 129,-2 12-129,0 6 129,-3 3 0,-4-3 0,3-3 129,1-4-129,0-10 0,3-3 0,3-11 0,4-2 0,3-7 0,1-3-129,0-9 129,4-9 0,-1-7 0,4-12 0,-1-11 129,5-9-129,2-10 0,7-6 0,4-3 129,6-1-129,12-1 129,6 0 0,9-3 0,16 1 129,10-8-129,9 0 0,9-6 0,8-1-129,5-12 0,0-6-129,0 0-258,-13-7-516,7 11-1419,-29-14-1935,-3 5-258,-18-3-645,-5 3 0</inkml:trace>
          <inkml:trace contextRef="#ctx0" brushRef="#br0" timeOffset="6485.2968">-668 696 12384,'9'-40'3870,"-9"19"-258,-5-5-258,-6-3-3354,-3 3 0,-2 1 129,1 7 129,-8 3 129,2 12 387,-8-1-258,7 4 129,-7 9-387,2 7 0,3 1-258,-3 6-129,2 9 129,2 5-129,5 3 129,1 5-129,5-3 129,7 4 129,3 1-129,2 0 129,15-8-129,3-3 129,9-6 0,7-5-129,3-7 129,3-3 129,1-9-129,0-3 0,-4-3 129,-1-6 0,-4-9 0,-1 0 0,-9-6-129,-3-4 129,-2-5-129,-6 1-129,-5-6 0,-5 4 0,-1 1-129,-4-2 0,-9 1 0,-7 4-258,2 6-129,-10 0-516,28 21-1419,-43-20-1419,21 15-516,-3 0-129,8 3-258</inkml:trace>
          <inkml:trace contextRef="#ctx0" brushRef="#br0" timeOffset="8240.6478">2648-1349 13803,'0'0'4257,"0"0"-129,27 18 129,-10-18-3612,14 1-258,1-1 0,15 5 129,1-5 0,15 0 0,2 0 129,13 0-258,-2-6 0,9 3-129,-5 2 0,-2 1-258,-9 0 129,-11 5-129,-12 10 0,-9 6 0,-9 8 129,-5 11-129,-11 12 0,1 11 0,-2 12 129,4 18-129,-5 14 0,1 15 0,-5 11 0,8 9 0,0 9 0,1 9 0,4 5 0,-3-4 0,6 3 0,-1-7 129,9-6-258,-3-6 258,4-7 0,-1-12-129,-2-15 0,1-12 0,-2-17 129,0-11-129,-6-17 129,-4-12-129,-1-12 0,-5-9 0,-11-21 0,4 24 0,-4-24 129,-17 20-129,-10-10 0,-11 5 0,-13 2 0,-13 4 0,-10 4 0,-11 5 0,-7 7-129,-4 1 129,-5 4 0,2-1 0,5 4 0,4-5-129,7-1 129,7-6-129,11-1 0,7-12-258,11 1-129,0-12-645,20 9-1806,-7-18-1419,10 0-387,-6-6-129,6-15-387</inkml:trace>
          <inkml:trace contextRef="#ctx0" brushRef="#br0" timeOffset="12714.5424">4061-910 7482,'-23'-1'3225,"23"1"129,0 0-129,-24-19-1935,24 19-258,0 0 129,0 0 0,-4-19 0,4 19 0,13-16 258,-13 16-387,34-23-258,-6 8 0,2-6-258,7 5 0,11-4-129,-3 5-129,10-4 0,3 4 0,1 2-129,-1 5 0,-2-1-129,-5 5-129,-1 4 0,-12 0-516,3 7-1161,-19 0-2064,-1 7-516,-21-14-129,21 12-516,-21-12-129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3T19:23:29.7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68890D0-823C-45E6-9112-53761DC752F1}" emma:medium="tactile" emma:mode="ink">
          <msink:context xmlns:msink="http://schemas.microsoft.com/ink/2010/main" type="writingRegion" rotatedBoundingBox="7984,9003 9988,9256 9754,11101 7751,10848"/>
        </emma:interpretation>
      </emma:emma>
    </inkml:annotationXML>
    <inkml:traceGroup>
      <inkml:annotationXML>
        <emma:emma xmlns:emma="http://www.w3.org/2003/04/emma" version="1.0">
          <emma:interpretation id="{CA1787E5-5364-45B7-84CB-F26C28920FD5}" emma:medium="tactile" emma:mode="ink">
            <msink:context xmlns:msink="http://schemas.microsoft.com/ink/2010/main" type="paragraph" rotatedBoundingBox="7984,9003 9988,9256 9754,11101 7751,108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FFB035-55B6-4E82-A423-FCEB55219B31}" emma:medium="tactile" emma:mode="ink">
              <msink:context xmlns:msink="http://schemas.microsoft.com/ink/2010/main" type="line" rotatedBoundingBox="7984,9003 9988,9256 9754,11101 7751,10848"/>
            </emma:interpretation>
          </emma:emma>
        </inkml:annotationXML>
        <inkml:traceGroup>
          <inkml:annotationXML>
            <emma:emma xmlns:emma="http://www.w3.org/2003/04/emma" version="1.0">
              <emma:interpretation id="{04643985-54D0-421F-B379-5A32642E44A9}" emma:medium="tactile" emma:mode="ink">
                <msink:context xmlns:msink="http://schemas.microsoft.com/ink/2010/main" type="inkWord" rotatedBoundingBox="7984,9003 9988,9256 9754,11101 7751,10848"/>
              </emma:interpretation>
              <emma:one-of disjunction-type="recognition" id="oneOf0">
                <emma:interpretation id="interp0" emma:lang="en-US" emma:confidence="0">
                  <emma:literal>u</emma:literal>
                </emma:interpretation>
                <emma:interpretation id="interp1" emma:lang="en-US" emma:confidence="0">
                  <emma:literal>U</emma:literal>
                </emma:interpretation>
                <emma:interpretation id="interp2" emma:lang="en-US" emma:confidence="0">
                  <emma:literal>k</emma:literal>
                </emma:interpretation>
                <emma:interpretation id="interp3" emma:lang="en-US" emma:confidence="0">
                  <emma:literal>G</emma:literal>
                </emma:interpretation>
                <emma:interpretation id="interp4" emma:lang="en-US" emma:confidence="0">
                  <emma:literal>%</emma:literal>
                </emma:interpretation>
              </emma:one-of>
            </emma:emma>
          </inkml:annotationXML>
          <inkml:trace contextRef="#ctx0" brushRef="#br0">68 528 8514,'-3'25'3483,"-9"1"-129,12-26-129,0 0-1548,0 0-1161,0 17-258,0-17-129,16 2 258,-16-2 387,20 0-129,-20 0 129,17-8 129,-17 8-129,17-30 0,-3 11-129,-3-11-129,5 5-129,2-10-258,1-2 0,4-4 0,2 0-129,2-1 129,0-1-129,0 3 0,0-1 0,1 4 0,-2 6 0,-2 4 0,-3 6 0,-3 3 129,-2 6-129,1 3 0,-1 5 129,-16 4-129,27-4 0,-27 4 129,29 0-129,-29 0 0,32 8 0,-32-8 129,29 21-129,-29-21 0,29 30 129,-18-11-129,-3 7 129,-2 3 0,-4 6 0,-2 2-129,0 8 129,-5 1-129,-5 5 129,-4 7 0,-1 0 0,-5 0-129,-1 2 129,-2 2-129,-1-3 129,-7 7-129,2-1 0,1-3 0,-3 3 0,0 1 0,-4 2 0,0 2 0,0 3 0,2-4 0,-5 1 129,2 0-129,4-7 0,-1-2 129,3-6-129,5-7 0,1-10 129,5-6-129,5-10 129,1-6-129,13-16 0,-12 20 0,12-20 0,0 0 0,0 0 0,0 0 129,0 0-129,0 0 129,0 0-129,14-19 129,4 4 0,3-6-129,9-6 129,3 0-129,8-4 129,4-2-129,4 2 0,0 3 0,4 2 0,0 2 0,-2 8 0,-1-1 129,-5 5-129,-1 1 0,0 6 0,-4-1 0,-7 5 129,-2 1-129,-7 0 0,-1 0 129,-5 5 0,-2 1-129,-16-6 129,21 12 0,-21-12-129,15 12 129,-15-12-129,0 0 0,20 17 0,-20-17 0,0 0-129,0 0 0,0 0-129,0 0-129,0 0-387,16 0-516,-16-30-1290,6-5-1806,-2-6-129,3-4-129,-7-4-129</inkml:trace>
          <inkml:trace contextRef="#ctx0" brushRef="#br0" timeOffset="1157.6092">1040 1079 9933,'0'20'3870,"0"-20"-387,0 0-129,-20 19-1548,20-19-1419,0 0 0,0 0-129,0 0 129,0 0 0,7 16 387,-7-16-258,0 0 129,0 0 0,23 8 0,-23-8-258,0 0 129,20 4-258,-20-4 129,24 0-129,-24 0 0,25 0 0,-9 0-129,-16 0 129,30 0 0,-15-7-129,5 4 0,-1-2 0,0-3 0,3 1 0,-1 2 0,3-2-129,-1 2 129,-5-2 0,3 3 0,-1 0-129,2-1 129,-3 2 0,3-2 0,-4 1-129,1 3 129,-19 1 0,28-5-129,-28 5 129,21-4 0,-21 4-129,0 0 129,0 0 1,0 0-130,0 0 0,0 0 0,0 0 0,0 0 0,0 0 0,0 0 0,0 0 0,0 0 0,0 0 0,0 0 0,0 0 0,0 0 0,0 0 0,0 0 0,0 0 0,0 0 0,0 0 0,0 0 0,0 0 0,0 0 0,0 0 0,0 0 0,0 0 0,16-4 0,-16 4 0,0 0 0,0 0 0,20-1 0,-20 1 0,21-1 0,-21 1 0,31 0 0,-11 0 0,3-3 0,1 3 0,4 0 0,2-2 0,2 1 0,0-2 0,-3 0 0,2 0 0,-1 0 0,-4-1 0,-2-1 0,-3 3 0,-4-2 0,-17 4 0,27-7 0,-27 7 0,0 0 0,16-3 0,-16 3 0,0 0 0,0 0 0,0 0 0,0-17-388,0 17-1031,-16-27-2193,6 8-903,-5-8-258,-10 0 0,-16 0-258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7T18:42:12.59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B7EEC95-F098-447E-ABB1-ECEC1F8B2941}" emma:medium="tactile" emma:mode="ink">
          <msink:context xmlns:msink="http://schemas.microsoft.com/ink/2010/main" type="inkDrawing"/>
        </emma:interpretation>
      </emma:emma>
    </inkml:annotationXML>
    <inkml:trace contextRef="#ctx0" brushRef="#br0">2611 14 14190,'-27'-16'3741,"-1"14"258,-9 2-258,-3 2-2709,-22 3-516,-2 7 129,-16-1 0,-5 8 0,-17-2 129,-1 5-258,-19-1 0,-4 9-258,-13 0 0,-6 1-258,-11 2 0,-1 6-129,-3 1 129,3 0 0,6 5 0,14-3 0,18 4 0,14-1 0,18 7 0,16 3 0,19 6 0,11 8 0,18 5 0,6 8 129,7 13-129,8 9 129,2 10 0,7 6 0,12 16 0,4 10 0,4 7-129,4 9 0,3 2 0,-3 11 0,-1 0 0,-4 6 129,-8-7-129,-4-2 129,-4-5-129,-7-6 0,-3-6 0,0-10 0,0-5 0,0-6 0,0-7 0,0-7-129,0-4 0,0-3 129,1-10 0,7-6-129,0-12 129,9-9 0,2-10 0,6-6-129,6-10 258,10-8-258,13-5 129,9-6 129,13-8 0,13-4 0,16-7 0,7-4 0,12-7-129,9-1 129,-3-1-129,6-7 130,-1 2-130,-3 3-130,-10-2 130,-6 3-258,-7 2-129,-11 0-387,-2 20-1032,-21-15-1935,-1 10-903,-17-6 129,-5-3-645,-13-6-129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7T18:41:50.07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F320ED7-0C8F-4387-91E4-194C9719C54B}" emma:medium="tactile" emma:mode="ink">
          <msink:context xmlns:msink="http://schemas.microsoft.com/ink/2010/main" type="inkDrawing"/>
        </emma:interpretation>
      </emma:emma>
    </inkml:annotationXML>
    <inkml:trace contextRef="#ctx0" brushRef="#br0">-3110-5051 4257,'-30'-38'2709,"-6"-4"-129,18 27 0,-12-13-1290,2 3-645,2 2-258,-8-1-129,3 5 258,-4-2-258,-1 9 0,-3 2-129,0 8 129,-6 2-258,-2 5 129,0 11-129,-2 8 0,-5 2-129,6 8 129,-2 6 0,1 5 0,2 1 0,6 12 129,0 0 129,2 9 0,1 2 0,1 4 129,7 6 0,2 6 0,7 0 258,5 8-129,5 5 0,11 3 129,10 2-129,14 7 387,3-8-258,13 5 0,2-9 129,13 0 0,2-15 0,11-4-129,-3-21 0,13-5 0,0-18 0,10-11 0,-1-16-129,9-8 0,-8-20-129,4-13 0,-4-15-129,-3-9-129,-6-10 0,-6-8 0,-12-3 0,-6-2-129,-13-6 129,-9 0-129,-8 2 0,-9-2 129,-10 0 0,-6 1-129,-7-2 129,-13 1-129,-9-2 129,-6 7-258,-9 0 129,-3 7-129,-8 10 129,-3 7-129,-2 5 0,-3 6 0,0 9 129,2 4 0,5 4 0,2 4-129,7 3 129,6 3-129,10 7-129,2-1-258,11 12-387,-3-8-387,21 9-1290,-19 3-1419,19-3-129,0 0-258,-10 18-258</inkml:trace>
    <inkml:trace contextRef="#ctx0" brushRef="#br0" timeOffset="685.1369">-3314-4519 12255,'-10'-30'3999,"-9"-3"-258,2 18-258,-8 3-387,-5-5-3225,-5 3-129,-7 2 0,-6 1 0,-3 5 258,-1 6 0,-4 0 0,5 7 0,2 9 129,3 8-129,5 5 0,9 3 0,5 8-129,10-1 129,7 1 0,8-1 0,8-5 0,17-1 0,12-3 129,11-2-129,9-2 129,10 2 0,7 0-129,9 4 129,1 5-129,-2-3 0,-8 6 0,-8 2 0,-12 0 0,-15 1 129,-16 0-129,-18 1 129,-10 0-129,-17-2 129,-17-2 0,-7-3-129,-9-5 0,-4-8 0,-1-10 129,-6-4-258,2-10 129,7-9 0,5-3-129,6-9 0,8 1-645,2-8-516,17 9-774,2-4-903,12 1-645,7 6-258,0-4 0,19 5-258</inkml:trace>
    <inkml:trace contextRef="#ctx0" brushRef="#br0" timeOffset="5925.1848">-3324-5613 12771,'65'-10'4386,"-45"7"-516,-20 3 129,0 0-1677,-10-21-2193,-14 11 129,-9-3 0,-7 3 0,-8-5 129,0 5 0,-10-4 0,1 4 129,-8 4-258,0 0 129,-7 0-258,-5 3-129,-4 3 129,-2 3-129,0 6-129,5 4 129,6 5 0,7 6 0,7 2 0,10 2-129,8 9 129,6 5 0,8 0 0,6 7 129,6 3-129,7 5 0,7 1 129,2 7 0,15 1-129,4 4 129,7 12 0,1 5 129,-4 8-129,1 13 129,-7 10-129,-6 14 129,-4 4-129,-2 9 129,-7 1-128,-4 0-130,-5-6 0,-5-5 0,-2-12 0,1-11 0,-5-14 0,0-7 0,6-14 0,3-10 0,1-11 0,5-9 0,5-5 0,3-2 0,16-9 0,9 2 0,10-5 0,18-2 0,6-3 0,10-3 0,12-7 0,11-1 0,3-2 0,2-3 0,-2-2 0,0 0 0,-3-2 0,-4-1 0,-4-1 0,-11-1 0,7 5-904,-18-7-2837,12-4-903,-12-7 0,2 2-129,4-2-387</inkml:trace>
    <inkml:trace contextRef="#ctx0" brushRef="#br0" timeOffset="1884.3768">-1486-4901 11481,'3'-51'3870,"-21"27"-129,-11 3-258,-5-3-2322,-10-6-903,-3 2 129,-5 3 0,-8 2-129,-8 1 0,3 9 129,-4 1-129,-2 12 0,-4 0 0,5 12 0,-2 5-258,8 9 129,2 6-129,-3 5 0,7 9 0,7 7-258,4 10 387,8 9 0,8 13-129,4 13 258,6 11-258,11 12 258,4 6-129,6-2 258,0 2-258,6-2 0,13-9 129,8-8 0,7-13 129,12-3 0,11-17 0,14-5 0,11-16 0,19-5 0,2-13-129,12-12 0,11-14 0,5-10 0,3-16-129,4-20 0,-4-17 0,-5-15 0,-7-15 0,-10-12 1,-18-16-130,-15-8 0,-21-10 0,-22-9 0,-25 3 0,-17-5 0,-23 3 0,-17 6 0,-15 15-130,-10 13 1,-4 18 129,-4 19-258,-6 17 258,-2 19-258,0 15 258,-4 12-129,4 4 129,2 16-129,5 4 0,4 6-129,11 8-129,9-9 0,12 14-258,5-10-129,24 12-645,-7-14-1677,22 6-1161,6-7 387,14-3-645,5 1 258</inkml:trace>
    <inkml:trace contextRef="#ctx0" brushRef="#br0" timeOffset="2432.4863">-1655-4199 13416,'0'-28'3870,"-1"11"-129,-9-2 129,-8-6-2580,1 7-903,-9-6-129,1 3 0,-9 1-129,0 7 129,-6-2 0,0 8-129,-4 6 129,6 1-129,-2 6 0,3 11 0,1 1-129,2 10 0,7 4-129,0 8 129,8 5 0,4 10-129,5 2 129,7 4 129,3 6-129,11 5 129,11-3 0,7-4 129,7-6 0,12-6 0,4-13 0,11-7 0,3-13 0,8-13-129,5-7-258,1-7 0,2-7-645,-13-19-645,7 0-1806,-17-5-1032,-4 0 129,-9-2-258,-11-2-129</inkml:trace>
    <inkml:trace contextRef="#ctx0" brushRef="#br0" timeOffset="3260.652">595-4940 14448,'-13'-96'4257,"-12"47"-129,-15 6-258,-10 6-2838,-8 3-903,-6 11-129,-5 6 0,-8 12 129,-3 5 0,0 22 0,-3 6 0,2 14 0,-3 4 0,3 10 0,1 12 0,0 8 258,2 8-258,5 5 129,3 7-129,8 5 129,8 9-129,11 4 129,9-1-258,16 3 258,14 1-129,9-2 129,25-5-129,15-2 129,15-10 0,15-7-129,10-12 129,12-15-129,7-13 0,10-12 0,2-24-129,7-15 129,1-17 1,-2-26-130,0-16 0,-8-14 0,-10-10 0,-11-9 0,-15 1 0,-14-1 0,-16 0 0,-15 4 0,-18 1 0,-10 4 0,-7-5 0,-25-6 0,-8-1 0,-10-9 0,-6 3 0,-10 0 0,-5 4-130,0 11-128,-4 12-129,5 13 0,8 18-129,-1 13-258,12 21-258,-10 1-645,22 15-1677,-7 9-903,9 11 0,0 6-387,3 7 0</inkml:trace>
    <inkml:trace contextRef="#ctx0" brushRef="#br0" timeOffset="4108.8216">-528-4221 13932,'0'0'3741,"9"-5"-129,-2 13 0,4 9-3225,-7 9-516,6 7 258,-5 8 0,2 9 258,-2 2-129,2 11 0,-1 2 129,1 0-129,-4-4 129,3-4-129,-3-13 0,2-6 129,-3-13 0,3-7 0,-5-18 0,7-12-129,-5-19 129,5-4 0,-1-14-258,-1-2 129,-2-13-258,1 3 0,2-6 0,-3 1 129,3 5-129,1 1 0,-2 2 0,4 5 0,2 8 0,2 3 0,0 12 0,4 14 0,1 7 0,3 11 0,3 16 0,6 13 129,4 15-129,7 9 129,3 12-129,3 6 129,3 7-129,-1 1 0,1-1 129,-5-9-129,-2-10 129,-8-9 0,-8-16 0,-4-9 129,-8-20-129,-15-7 0,20-24 129,-17-13-128,-3-15-130,0-7 0,0-11 0,0-10 0,-4 4 0,-3 0 0,0 6 0,1 10 0,-1 6 0,1 14 0,3 10 0,2 6 0,1 9-130,0 15-128,0 0-516,8-16-645,11 21-1677,-19-5-1161,27 7-129,-12-4-129,7-2-387,-1-1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7T18:34:02.58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CD8D601-2E48-4591-A964-59721613B80B}" emma:medium="tactile" emma:mode="ink">
          <msink:context xmlns:msink="http://schemas.microsoft.com/ink/2010/main" type="writingRegion" rotatedBoundingBox="2047,6799 6935,6577 7025,8570 2137,8791"/>
        </emma:interpretation>
      </emma:emma>
    </inkml:annotationXML>
    <inkml:traceGroup>
      <inkml:annotationXML>
        <emma:emma xmlns:emma="http://www.w3.org/2003/04/emma" version="1.0">
          <emma:interpretation id="{C5809BF9-1882-4C29-956F-F100A76F280D}" emma:medium="tactile" emma:mode="ink">
            <msink:context xmlns:msink="http://schemas.microsoft.com/ink/2010/main" type="paragraph" rotatedBoundingBox="2047,6799 6935,6577 7025,8570 2137,87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DB801D-B8DB-4179-A6B4-7EB9380C7AF1}" emma:medium="tactile" emma:mode="ink">
              <msink:context xmlns:msink="http://schemas.microsoft.com/ink/2010/main" type="line" rotatedBoundingBox="2047,6799 6935,6577 7025,8570 2137,8791"/>
            </emma:interpretation>
          </emma:emma>
        </inkml:annotationXML>
        <inkml:traceGroup>
          <inkml:annotationXML>
            <emma:emma xmlns:emma="http://www.w3.org/2003/04/emma" version="1.0">
              <emma:interpretation id="{39C54B21-7768-4CFF-8A32-A35EEFCEA91B}" emma:medium="tactile" emma:mode="ink">
                <msink:context xmlns:msink="http://schemas.microsoft.com/ink/2010/main" type="inkWord" rotatedBoundingBox="2047,6799 6935,6577 7025,8570 2137,8791"/>
              </emma:interpretation>
              <emma:one-of disjunction-type="recognition" id="oneOf0">
                <emma:interpretation id="interp0" emma:lang="en-US" emma:confidence="0">
                  <emma:literal>NH</emma:literal>
                </emma:interpretation>
                <emma:interpretation id="interp1" emma:lang="en-US" emma:confidence="0">
                  <emma:literal>NHI</emma:literal>
                </emma:interpretation>
                <emma:interpretation id="interp2" emma:lang="en-US" emma:confidence="0">
                  <emma:literal>Nott</emma:literal>
                </emma:interpretation>
                <emma:interpretation id="interp3" emma:lang="en-US" emma:confidence="0">
                  <emma:literal>Nutt</emma:literal>
                </emma:interpretation>
                <emma:interpretation id="interp4" emma:lang="en-US" emma:confidence="0">
                  <emma:literal>Nitwit</emma:literal>
                </emma:interpretation>
              </emma:one-of>
            </emma:emma>
          </inkml:annotationXML>
          <inkml:trace contextRef="#ctx0" brushRef="#br0">106 493 5289,'-14'-25'3354,"4"5"-129,10 20-258,0 0-516,-11-22-1032,11 22-903,0 0 0,0 0 129,-9-18 129,9 18 0,0 0-129,0 0 0,0 0-129,0 0 0,0 0-129,-7 10-129,7-10-129,0 38 0,6-7 0,4 12 0,-2 8-129,6 16 129,-4 5 129,5 10-129,-6 3 0,0 3 0,-3-3 0,1-4 0,-4-3 129,1-7-129,-3-12 129,1-5 0,-2-14 0,2-9 0,-2-8 0,0-8 0,0-15 129,0 0-129,0 0-129,0 0 129,0-21-129,0-9 0,0-7 0,-2-8-129,-1-8 129,-1-9-129,-1-2 0,0-15 0,-4 1 0,-2-2 129,1 1-129,-4-5 129,-5 2-129,5-1 129,-1 4 0,0 11-129,4 6 129,1 7-129,2 9 129,5 10-129,0 10 129,3 26 0,0-26-129,0 26 129,0 0 0,0 0 0,0 0 0,0 0-129,13 1 129,-13-1 0,29 32 0,-3-7-129,2 8 0,6 7 129,7 5-129,3 7 129,3 3-129,4 2 0,3 10 0,4 0 129,3 0-129,3 0 0,-2-1 129,2 1-129,-2-6 129,-3-1-129,-4-8 129,-7-3-129,-5-6 130,-8-5-130,-8-7 0,-4-5 0,-5-6 0,-4-4 0,-14-16 0,13 17 0,-13-17 0,0 0 0,0 0 0,0 0 0,0-18 0,0-6 0,-6-5 0,-4-10 0,0-7 0,-1-11 0,-3-13 0,0-7 0,0-7 0,-1-12 0,3-4 0,-1-7 0,2-5 0,1 3 0,2 8 0,3 11 0,3 11 0,1 19 0,1 13 0,0 17 0,0 14 0,0 16 0,0 0 0,0 0 0,0 0 0,0 0 0,0 0 0,0 0 0,0 0 0,0 0 0,3 10 0,-3-10-130,14 21-902,-14-21-387,21 24-645,-21-24-1419,23 24-903,-23-24 0,34 31 0,-13-11 129</inkml:trace>
          <inkml:trace contextRef="#ctx0" brushRef="#br0" timeOffset="528">1337 182 13416,'-17'-58'3225,"9"35"-258,-4-3-129,3 6-3225,-1 4 258,10 16 129,-10-17 129,10 17 258,0 0 258,0 0 129,0 0 129,0 0 0,0 23-258,2 2 0,11 21 0,-1 6-258,4 18 0,-2 11-129,2 17 0,-2 8-129,3 8 129,-3 0 0,0 1 0,-1-3 0,0-4 0,-3-13 0,2-7-129,-2-14 0,2-8 0,0-15-129,-2-11 129,2-10-258,-4-11 0,-8-19 0,14 15-129,-14-15-258,0 0-258,24-12-774,-22-10-1935,4-5-645,1-8 0,0-9-258,1-5-129</inkml:trace>
          <inkml:trace contextRef="#ctx0" brushRef="#br0" timeOffset="964">1957 112 14319,'-4'43'4257,"-6"-27"-387,6 2-258,-6-2-1548,10-16-2580,-7 23 0,7-3 129,0-4 129,4 12 387,9 10 258,-3 7 0,11 15 258,-2 7-129,6 19 129,1 3-258,3 17 0,-2 4-129,0 2-129,-1-4-129,-2 0 129,-4-3-129,0-13 0,-6-11 0,-3-16 0,-1-13-129,-3-17 0,3-7-129,-10-28-258,13 15-129,-13-15-516,8-12-645,-8-14-903,0 1-1290,0-2 0,-8-9-129,2 1-129</inkml:trace>
          <inkml:trace contextRef="#ctx0" brushRef="#br0" timeOffset="1384">1415 975 10320,'-20'0'3483,"20"0"-258,0 0 0,0 0-1806,8 0-1161,13-6 258,5-3 129,9-3 129,-2-1 258,14 2-129,-2-7-129,13 5 0,-2-3-129,7 1-129,-5-2-258,1 7 0,-3-7-129,-5 5-129,-5 1-129,-10-1-258,-2 6 0,-11-8-129,-2 12-258,-21 2-258,27-8-1032,-27 8-1548,0 0-129,0 0-387,0 0 258,9 16-258</inkml:trace>
          <inkml:trace contextRef="#ctx0" brushRef="#br0" timeOffset="1976">2561 920 10191,'17'-2'3225,"-17"2"-129,0 0 0,0 0-2451,0 0 0,0 0 387,17 2-258,-17-2 258,3 23 129,-3-23-258,3 35 0,-3-18-258,0 9 0,0 1-129,0 3-258,-4-3 0,-2 3-129,3-4 0,-3 1-129,5-7 0,0-1 0,1-3 129,0-16-129,0 23 0,0-23 129,17 15 0,-17-15 0,34 10 0,-12-8 0,5-1 0,3-1 0,0 0-129,-2 0 0,2 0 0,-2-4-129,-1-2 129,-8-3-129,2 3-129,-21 6-129,31-15 0,-31 15-129,28-16-258,-28 16-129,25-12-645,-25 12-774,15-17-1290,-15 17-258,0 0-258,0 0 258,11-19-258</inkml:trace>
          <inkml:trace contextRef="#ctx0" brushRef="#br0" timeOffset="2412">2940 931 13932,'0'0'3741,"0"0"-129,0 0 129,0 0-3225,0 0-387,7 8 129,-7-8 0,7 24 129,-6-7 0,6 8 129,-5-4 0,6 16 0,-5 1 129,7 10-258,-6 6 0,5 7 0,-2 5-258,3 7 129,0-1-258,0 1 258,1-9-258,-2-2 129,-1-12-129,1-10 129,-4-10-129,1-6 0,-6-24 129,7 19-129,-7-19 0,0 0-129,0 0 129,0 0-258,0 0 0,0 0-387,1-8-387,-5-12-903,4 20-1677,-3-33-645,2 9-129,1-4 0,0-8-258</inkml:trace>
          <inkml:trace contextRef="#ctx0" brushRef="#br0" timeOffset="3316">3259 380 14448,'-33'31'3612,"33"-31"-129,0 0 129,0 0-3612,0 0 129,11 0 129,18 0 387,6-11 129,16 7 129,3-12 129,18 11 0,1-7-129,15 5-129,4-8-129,8 0-258,-2-4-257,6-1-130,-2-8 0,1-6-130,2-2-386,-10-15-903,10 7-2193,-17-11-774,0-2-258,-5-6-258,-6-10-129</inkml:trace>
          <inkml:trace contextRef="#ctx0" brushRef="#br0" timeOffset="2932">3634-45 645,'-18'-57'1935,"14"38"774,-12-8 387,16 27-258,-13-31-258,13 31-387,0 0 387,-15-2-258,15 17-258,-2 3-258,4 19-387,-2-7-258,11 16-129,-7-1-129,13 7-129,-7-1-258,10 4-129,-2-4 0,4 5-129,-1-3 0,2-1 0,-4-3-129,3-4 0,-2-7 0,-1 0-129,-3-6 0,-2-3 0,0-4 0,-4-8-129,2-2-129,-12-15-129,14 20-258,-14-20-258,0 0-516,1-13-1161,1-2-1548,-2-13-258,-7-2 0,-3-6 0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7T18:41:56.80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E32D3FC-F504-4B01-ABCD-C3B536C840F0}" emma:medium="tactile" emma:mode="ink">
          <msink:context xmlns:msink="http://schemas.microsoft.com/ink/2010/main" type="inkDrawing" rotatedBoundingBox="8081,5991 9086,5934 9091,6037 8087,6094" semanticType="callout" shapeName="Other">
            <msink:sourceLink direction="with" ref="{EAA207CD-8A0E-4F01-B00D-BCDAAA44BA46}"/>
          </msink:context>
        </emma:interpretation>
      </emma:emma>
    </inkml:annotationXML>
    <inkml:trace contextRef="#ctx0" brushRef="#br0">2411-5382 10191,'-74'7'3870,"44"-7"0,9 5 129,21-5-2451,-35 0-387,35 0 0,-18 0 0,18 0 0,0 0-258,0 0 0,9 2-129,15-2-258,3-6 0,10-2-129,7-4 0,10-1-128,5 0-259,6 1 0,5 4 0,-2-2 0,4 5 0,-1-2 0,-4 6 0,-6 1 0,-7 0 0,-6 0 0,-6 1 0,-6 2 0,-8 1 0,-5-2 0,-8 1 0,-15-3 0,23 3 0,-23-3 0,7 15 0,-7-15-259,0 27-2321,0-27-1548,-21 22-774,2-19 129,0-1-387,-7-7-516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7T18:41:55.01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AA207CD-8A0E-4F01-B00D-BCDAAA44BA46}" emma:medium="tactile" emma:mode="ink">
          <msink:context xmlns:msink="http://schemas.microsoft.com/ink/2010/main" type="inkDrawing" rotatedBoundingBox="5964,8951 6022,5761 7667,5790 7609,8981" semanticType="verticalRange" shapeName="Other">
            <msink:sourceLink direction="with" ref="{BCC6B9CA-1315-4CA7-98BB-827213E1C5E2}"/>
            <msink:destinationLink direction="with" ref="{8E32D3FC-F504-4B01-ABCD-C3B536C840F0}"/>
          </msink:context>
        </emma:interpretation>
      </emma:emma>
    </inkml:annotationXML>
    <inkml:trace contextRef="#ctx0" brushRef="#br0">497-5652 14835,'-31'39'4386,"22"-19"-129,5 1-258,4-21-2967,3 34-903,8-15 129,11 0 0,5-6 129,15-3 0,8-10 0,15 0 0,7-5 0,10-6-129,9-3 0,3-2-129,-2 1-129,-6 1 129,-6 3-129,-11 4 0,-8 0-129,-11 6 129,-12 1 0,-5 0 0,-9 1-129,-5 8 129,-19-9 0,26 39 0,-16-8-129,-3 14 129,-3 10 0,-1 16 0,-3 11 0,0 14 129,0 9 0,-4 8 129,-2 9-258,3 8 258,-2 1-129,2 5 129,-1 5-258,4 3 130,0 0-130,1-2 0,10-7 0,3 0 0,2-15 0,5-9 0,1-11 0,-1-13 0,2-13 0,-4-15 0,-3-11 0,-8-15 0,-3-4 0,-5-9 0,0-20 0,-36 25 0,1-15 0,-12-1 0,-12 0 0,-14 4 0,-13 2 0,-11 0 0,-7 7 0,-10 0 0,-2 4 0,0 7 0,2 0 0,5 0 0,8 1 0,8-4-130,12 1-515,3-11-1290,26 6-1677,-2-15-903,16-5-129,5-6-129,16-14-258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7T18:42:13.59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C12F422-CFBD-4A67-AB4C-47CCA1BA34C5}" emma:medium="tactile" emma:mode="ink">
          <msink:context xmlns:msink="http://schemas.microsoft.com/ink/2010/main" type="inkDrawing" rotatedBoundingBox="7710,9642 8057,14923 6521,15025 6173,9743" rotationAngle="1343630112" semanticType="verticalRange">
            <msink:sourceLink direction="with" ref="{415BD816-BB9B-4238-AD38-F6BD17D8984D}"/>
          </msink:context>
        </emma:interpretation>
      </emma:emma>
    </inkml:annotationXML>
    <inkml:trace contextRef="#ctx0" brushRef="#br0">542-1690 15222,'-52'9'4128,"52"-9"-129,0 0-129,13 3-3096,17-3-774,8 0 258,9 0 0,11 0 0,4 0 129,10 2 0,6-2 0,9 1 0,-1 5 0,8 0-258,-8 3 0,-5 1 0,-9 1-129,-8 2 0,-14 3 0,-8 1 0,-12-1 0,-9 4 0,-5 5 0,-6 10 0,-3 12 0,-4 11 0,-3 18 0,-5 18 0,-3 17 129,-2 14-129,-3 12 129,6 8-129,3 1 129,4 8 0,4-8-129,12 6 129,1-4 0,3 2-129,0 0 129,4 3-129,0 4 0,3 1 129,4 5-129,1-1 0,5-4 0,4 3 0,5-7 0,-4-3 0,1-3 0,-6-7 0,-3-4-129,-7-3 129,-6-7 0,-10-9 0,-4-12 0,-7-6 129,-1-7-129,-15-12 0,-9-17 0,-8-7 0,-15-11 0,-6-4 0,-15-6 0,-9-5-129,-12-1 129,-9-6 0,-6 0 0,-4 6 0,1 0 0,4 0 0,6 2-129,8-1 129,11 2-129,5-6 0,15 2-129,8-7-129,17 0-774,-3-16-1677,37-6-1290,-21 10-645,21-10 0,7-17-258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7T18:42:19.69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79F9208-EEAF-48B3-972E-709FB168920A}" emma:medium="tactile" emma:mode="ink">
          <msink:context xmlns:msink="http://schemas.microsoft.com/ink/2010/main" type="inkDrawing" rotatedBoundingBox="2624,15822 9751,14907 10214,18509 3087,19424" shapeName="Other"/>
        </emma:interpretation>
      </emma:emma>
    </inkml:annotationXML>
    <inkml:trace contextRef="#ctx0" brushRef="#br0">517 241 8514,'12'-30'3999,"2"5"0,-14 25-516,11-17-1290,-11 17-1806,7-19-129,-7 19 0,0 0 129,0 0-129,13 29 129,-10-9 129,5 6-129,-2 2 0,5 2 0,-4-9-129,3 0 0,-3-5 0,-7-16-129,13 15 129,-13-15 0,0 0 0,0 0 0,0 0 0,0 0-129,0-12 129,-10-3-129,0-6-129,-5-7 0,-5-2 0,-3-9 0,-4 2 0,-3-2 0,-1 3-129,-7 2 129,4 5-129,-6 6 0,2 9 0,-5 13 0,1 5-129,-1 18 129,5 11 0,-3 11 0,4 11 129,7 7-129,5 13 258,9 1-129,9-1 129,7 5 0,6-3-129,14 0 129,5-8-129,12-2 129,8-8 0,11-1 0,6-9 0,9-6 0,3-11 0,5-6 0,0-4-129,1-10 129,-8-6-258,-10-6 0,-5 0-516,-19-22-903,5 8-2193,-16-10-774,-9-6 0,-6-9-387</inkml:trace>
    <inkml:trace contextRef="#ctx0" brushRef="#br0" timeOffset="656.1311">1070-59 7611,'0'0'3741,"-4"-17"0,4 17-258,0 11-1806,0-11-774,0 18 129,0-18-258,-2 27 0,1-6 258,1 14-258,0 2 0,10 16-258,-2 4 0,7 10-129,-3 8-129,8 9-129,-4-7 129,4 3-129,-3-8-129,-2-7 129,-1-9-129,-1-10 129,-3-12-129,-3-11-129,0-5 0,-7-18 0,10 16-258,-10-16-129,0 0-516,0 0-516,0 0-1806,0 0-903,17 0-129,-17 0-387,10-25 0</inkml:trace>
    <inkml:trace contextRef="#ctx0" brushRef="#br0" timeOffset="5778.1554">-486 286 12513,'-7'-42'4515,"7"8"-516,0-2 129,-8-9-3612,6 3 129,-8-4 0,-2 9 0,-7-1-129,-3 7 129,-9 2-129,1 11 0,-7 1 0,2 3-258,-8 6 0,1 2-258,-6 6 129,-3 0-129,-2 13 0,-5 5 0,-6 7 0,2 4 0,-3 8 0,1 2-129,2 6 129,1 1-129,7 2 129,3 2-129,3 0 129,5 6-129,5-1 129,4 0 0,7 2 0,6 3 0,5 3 0,9 3 0,6 2 0,1 2 0,9 2 0,13 3 0,6-1 0,12-2 0,9 1 0,11-4-129,12-7 258,10-8-129,11-9 129,9-12-129,5-9 129,5-9 0,-3-15 0,3-3 0,-8-18 0,-5-9 129,-11-10-258,-10-8 258,-11-9-258,-11-9 129,-6-7 0,-12-12 0,-5-5-129,-11-3 0,-2-6 129,-4 4-129,-8 2 0,-6 3 129,-2 11-129,-12 9 0,-12 12 129,-4 13-129,-7 12 129,-11 6-129,-3 2 0,-4 8 130,-2 1-130,-3 3 0,0-2 0,-6 1 0,3 4 0,-3 4 0,2 6 0,-2 11 0,2 11 0,-4 5-130,-3 7 1,2 8 0,2-2 0,-3 5 0,3-3 0,0-1 129,2 1-129,5-2 129,10 2 0,1-9-129,9 4 129,5 1 0,9 5-129,9-1 129,3 3-129,7 4 129,5 2-129,5 11 129,9 8 0,8 2-129,10-1 129,7 3-129,10-1 129,8-5-129,10-4 129,9-6 0,6-10 0,6-8 0,6-7 0,2-8 129,-2-9-129,1-9 0,-3-7 129,-3-3-129,-4-21 129,-3-10 0,-5-12-129,-5-13 129,-5-11-129,-9-10 129,-8-6-129,-11-13 129,-10-5-129,-11-8 0,-8-2 129,-10 1-129,-4 1 0,-11 9 0,-7 6 0,-8 12 0,-4 15 0,-7 10 129,-4 20-129,-5 7 0,-1 9-129,-6 6 129,5 9-387,-4 5-387,13 8-516,-10-2-1032,18 23-1677,-6-4-645,12 9-387,-1-4 0,11 3-129</inkml:trace>
    <inkml:trace contextRef="#ctx0" brushRef="#br0" timeOffset="1436.2872">1526-346 11868,'-65'-110'3870,"21"65"0,-1 9-258,-8 6-3096,-12 3-387,-4 5 129,-13 7 0,-8 11 129,-13 4 129,-3 13 0,-14 9 0,6 14-129,-4 3 0,5 14 0,3 0-258,10 8-129,8-2 0,11 1 0,9 2-129,6-2 129,11 4-129,10 0 0,9 3 0,7 5 129,10 10 0,11 10-129,8 9 129,17 6 0,15 11-129,11 0 129,15 7-129,10-4 0,14-6 129,7-6-129,13-15 129,9-10 0,8-18 258,9-14-258,9-19 129,6-18 0,0-15 0,3-8 0,-4-26 129,-4-9 129,-15-15-258,-7-5 129,-17-9 0,-12 0 129,-18-10-129,-16 0 0,-19-6-129,-19 1 0,-15-10 129,-15-4-129,-21-10 129,-10-8-129,-8-5 0,-9 1 0,2 7-129,1 3 0,3 17 0,6 14 0,4 14 0,5 19 0,0 16-129,7 10 129,4 9-129,1 9 129,3 5-258,2-2-129,9 2-258,-2 0-387,18 0-258,-17 2-645,17-2-645,0 0-1290,7 19-516,-7-19-258,25 6 129</inkml:trace>
    <inkml:trace contextRef="#ctx0" brushRef="#br0" timeOffset="4172.8344">2942-495 13158,'-21'-27'3999,"-13"-3"-258,13 11 129,-3-1-3612,-5-1-258,-5 3 0,-5 2 129,-2 7 129,-8 3 0,1 6 0,-7 6 0,-2 14 0,-5 3-129,2 13 0,-5 5 0,0 9-129,1 4 0,3 6 129,0 0-129,5 5 129,3-5-129,8 3 129,7-5 0,5 0 0,5-2-129,6-1 129,8-3 0,8 3-129,6 0 129,0 3-129,13 1 0,7 2 0,4 11 0,5 3 0,5 8 0,-2 5 0,4 4 0,5-2 0,1-6 129,4-2-129,5-14 129,5-8 0,7-14 0,8-10-129,8-12 258,3-11-129,5-13 0,3-2 129,4-21-258,1-11 129,-2-11-129,2-9 258,-8-13-258,-4-10 129,-9-9-129,-7-9 0,-16-1 129,-16-9-129,-15-2 129,-20-6-129,-7 0 129,-17 2-129,-14 6 0,-3 5 129,-6 11-129,0 8 129,0 8 0,5 20-129,-2 6 0,4 13 129,-1 6-129,1 8 0,1 7 0,-4 1 0,0 6 0,1 0-129,-3 6 129,-6 0-129,0 4 0,-3 7 129,-3 8-129,-1 2 129,0 4-129,-2 4 129,4 2 0,3 5 0,-1 3 0,7 1 0,2 8-129,1 1 129,6 9 0,1-4-129,2 7 129,1-4 0,8 1 0,-5-4-129,8 0 129,5-5-129,4 1 129,4-3 129,5 2-258,5 1 258,0 3-258,5-5 258,7 6-129,5-3 0,5-2 0,3 0 0,5 0 0,0-1 0,2 4 0,1-6 0,4 1 0,1 2 0,2-7 129,1 1-258,0-5 387,4-4-258,4-5 129,-3-4-129,4-9 258,2-2-258,4-8 129,0-6 0,4-3 0,4-14 0,2-11-129,9-11 129,-1-9-129,4-13 0,-3-7-129,2-11 129,-6-7-258,-10-4 0,-6 7 0,-13-3-129,-5 13-129,-17-2-516,3 25-1548,-22 2-1548,-1 14-258,-6 7-387,-11 8-129</inkml:trace>
    <inkml:trace contextRef="#ctx0" brushRef="#br0" timeOffset="2240.448">3115-201 13416,'13'-46'4386,"-13"22"-129,-17 1-258,-13-6-3483,1-1-387,-10 0 0,-3 0 0,-9-3 0,-10 4 0,-6 3 0,-2 9 129,-5 5 0,2 12-129,-1 0 129,8 12-129,3 11 0,11 15 0,7 8-129,6 14 0,5 5-129,5 15 129,4 10-129,1 12 0,3 5 129,6 4 0,5 2 0,8 1 0,1-4 0,16-4 0,9-9 0,15-2 129,9-13-129,11-11 0,11-8 129,4-8 0,6-18 0,2-13 129,4-17-129,4-7 129,-4-25-129,-2-17 129,-7-16-129,-4-17-129,-9-7 129,-8-13-129,-14-7 129,-11-4-129,-13-1 0,-18-6 0,-1 5 0,-16 5 0,-5 7 129,-10 10-129,-9 10 0,-5 10 129,-6 9-129,-3 19 0,-6 9 0,1 11-129,-11 9 129,5 5-129,2 4-129,4 10 0,11 3-258,1-5-387,18 14-903,-10-15-1935,22 3-774,2-7-129,15-3 0,0 0-387</inkml:trace>
    <inkml:trace contextRef="#ctx0" brushRef="#br0" timeOffset="2872.5744">2730 265 13029,'0'-17'3999,"0"17"-129,-24-19-129,-5 7-3483,1 1-774,1 7 258,-3 1-129,2 3 258,0 7 129,4 7 0,4 7 0,6 4 0,4 5 129,3 3 0,2 6 0,5 2 0,0 0 0,5 0 258,7-1-129,4-3 0,5-2 0,7-7 129,8-4-129,-2-8 129,8-3 0,-3-11 0,0 3 0,-2-10 0,0-3 0,-9-11-129,-1-2 0,-8-8 0,-4-2-129,-5-3 0,-4 0-129,-6 2 0,-1-6 0,-11 7-129,-3 0 0,-1 7-129,-5-1-258,5 13-387,-11-12-1290,27 24-1935,-31-20-129,31 20-516,-27-17 0</inkml:trace>
    <inkml:trace contextRef="#ctx0" brushRef="#br0" timeOffset="7266.453">-37-1128 15222,'-62'48'4257,"15"-20"-258,-14 1 0,-6 7-3612,-9-4-645,-11 1 0,-6 7 258,-15 2-129,-14 4 258,-4 0 258,-12 1 129,2-1-129,-4-4 0,7-4-129,4-5-129,13-7 0,15-5 0,14-5-129,17-5 0,11-1 129,11 1-129,14-2 129,10 0-129,4 3 129,6 4-129,4 4 129,6 5-129,4 12 129,0 11-129,0 12 0,6 19-129,-1 12 129,2 18-129,-5 10 129,-2 12-129,0 6 129,-3 3 0,-4-3 0,3-3 129,1-4-129,0-10 0,3-3 0,3-11 0,4-2 0,3-7 0,1-3-129,0-9 129,4-9 0,-1-7 0,4-12 0,-1-11 129,5-9-129,2-10 0,7-6 0,4-3 129,6-1-129,12-1 129,6 0 0,9-3 0,16 1 129,10-8-129,9 0 0,9-6 0,8-1-129,5-12 0,0-6-129,0 0-258,-13-7-516,7 11-1419,-29-14-1935,-3 5-258,-18-3-645,-5 3 0</inkml:trace>
    <inkml:trace contextRef="#ctx0" brushRef="#br0" timeOffset="6485.2968">-668 696 12384,'9'-40'3870,"-9"19"-258,-5-5-258,-6-3-3354,-3 3 0,-2 1 129,1 7 129,-8 3 129,2 12 387,-8-1-258,7 4 129,-7 9-387,2 7 0,3 1-258,-3 6-129,2 9 129,2 5-129,5 3 129,1 5-129,5-3 129,7 4 129,3 1-129,2 0 129,15-8-129,3-3 129,9-6 0,7-5-129,3-7 129,3-3 129,1-9-129,0-3 0,-4-3 129,-1-6 0,-4-9 0,-1 0 0,-9-6-129,-3-4 129,-2-5-129,-6 1-129,-5-6 0,-5 4 0,-1 1-129,-4-2 0,-9 1 0,-7 4-258,2 6-129,-10 0-516,28 21-1419,-43-20-1419,21 15-516,-3 0-129,8 3-258</inkml:trace>
    <inkml:trace contextRef="#ctx0" brushRef="#br0" timeOffset="8240.6478">2648-1349 13803,'0'0'4257,"0"0"-129,27 18 129,-10-18-3612,14 1-258,1-1 0,15 5 129,1-5 0,15 0 0,2 0 129,13 0-258,-2-6 0,9 3-129,-5 2 0,-2 1-258,-9 0 129,-11 5-129,-12 10 0,-9 6 0,-9 8 129,-5 11-129,-11 12 0,1 11 0,-2 12 129,4 18-129,-5 14 0,1 15 0,-5 11 0,8 9 0,0 9 0,1 9 0,4 5 0,-3-4 0,6 3 0,-1-7 129,9-6-258,-3-6 258,4-7 0,-1-12-129,-2-15 0,1-12 0,-2-17 129,0-11-129,-6-17 129,-4-12-129,-1-12 0,-5-9 0,-11-21 0,4 24 0,-4-24 129,-17 20-129,-10-10 0,-11 5 0,-13 2 0,-13 4 0,-10 4 0,-11 5 0,-7 7-129,-4 1 129,-5 4 0,2-1 0,5 4 0,4-5-129,7-1 129,7-6-129,11-1 0,7-12-258,11 1-129,0-12-645,20 9-1806,-7-18-1419,10 0-387,-6-6-129,6-15-387</inkml:trace>
    <inkml:trace contextRef="#ctx0" brushRef="#br0" timeOffset="12714.5424">4061-910 7482,'-23'-1'3225,"23"1"129,0 0-129,-24-19-1935,24 19-258,0 0 129,0 0 0,-4-19 0,4 19 0,13-16 258,-13 16-387,34-23-258,-6 8 0,2-6-258,7 5 0,11-4-129,-3 5-129,10-4 0,3 4 0,1 2-129,-1 5 0,-2-1-129,-5 5-129,-1 4 0,-12 0-516,3 7-1161,-19 0-2064,-1 7-516,-21-14-129,21 12-516,-21-12-129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7T18:42:15.09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15BD816-BB9B-4238-AD38-F6BD17D8984D}" emma:medium="tactile" emma:mode="ink">
          <msink:context xmlns:msink="http://schemas.microsoft.com/ink/2010/main" type="writingRegion" rotatedBoundingBox="9899,10466 4101,15360 1540,12325 7338,7432">
            <msink:destinationLink direction="with" ref="{5C12F422-CFBD-4A67-AB4C-47CCA1BA34C5}"/>
          </msink:context>
        </emma:interpretation>
      </emma:emma>
    </inkml:annotationXML>
    <inkml:traceGroup>
      <inkml:annotationXML>
        <emma:emma xmlns:emma="http://www.w3.org/2003/04/emma" version="1.0">
          <emma:interpretation id="{6B75AD3A-404D-4670-A8A6-DF14F005E42F}" emma:medium="tactile" emma:mode="ink">
            <msink:context xmlns:msink="http://schemas.microsoft.com/ink/2010/main" type="paragraph" rotatedBoundingBox="9899,10466 4383,15122 3285,13821 8801,91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C83217-A397-463D-BA8B-9D044DD83907}" emma:medium="tactile" emma:mode="ink">
              <msink:context xmlns:msink="http://schemas.microsoft.com/ink/2010/main" type="inkBullet" rotatedBoundingBox="9593,10103 9138,10487 8943,10256 9398,9871"/>
            </emma:interpretation>
            <emma:one-of disjunction-type="recognition" id="oneOf0">
              <emma:interpretation id="interp0" emma:lang="en-US" emma:confidence="0">
                <emma:literal>-</emma:literal>
              </emma:interpretation>
              <emma:interpretation id="interp1" emma:lang="en-US" emma:confidence="0">
                <emma:literal>_</emma:literal>
              </emma:interpretation>
              <emma:interpretation id="interp2" emma:lang="en-US" emma:confidence="0">
                <emma:literal>.</emma:literal>
              </emma:interpretation>
              <emma:interpretation id="interp3" emma:lang="en-US" emma:confidence="0">
                <emma:literal>•</emma:literal>
              </emma:interpretation>
              <emma:interpretation id="interp4" emma:lang="en-US" emma:confidence="0">
                <emma:literal>~</emma:literal>
              </emma:interpretation>
            </emma:one-of>
          </emma:emma>
        </inkml:annotationXML>
        <inkml:trace contextRef="#ctx0" brushRef="#br0">3091-1163 12900,'0'0'4386,"0"0"-129,17-3 129,-17 3-2451,41-7-1032,-12-3 0,14 8 0,6-11-258,10 3 0,4-5-129,2 3-258,-3-3-128,0 2-130,-9 3-259,-12-2-257,-4 7-645,-26-13-1935,5 12-1419,-16 6 0,0 0-387,-14-21-258</inkml:trace>
      </inkml:traceGroup>
      <inkml:traceGroup>
        <inkml:annotationXML>
          <emma:emma xmlns:emma="http://www.w3.org/2003/04/emma" version="1.0">
            <emma:interpretation id="{F72218AE-4FF8-4287-9785-309474F8B8D6}" emma:medium="tactile" emma:mode="ink">
              <msink:context xmlns:msink="http://schemas.microsoft.com/ink/2010/main" type="line" rotatedBoundingBox="9458,10839 4383,15122 3285,13821 8360,9538"/>
            </emma:interpretation>
          </emma:emma>
        </inkml:annotationXML>
        <inkml:traceGroup>
          <inkml:annotationXML>
            <emma:emma xmlns:emma="http://www.w3.org/2003/04/emma" version="1.0">
              <emma:interpretation id="{64D775A5-81EF-4A4A-B41A-3700A6BC694D}" emma:medium="tactile" emma:mode="ink">
                <msink:context xmlns:msink="http://schemas.microsoft.com/ink/2010/main" type="inkWord" rotatedBoundingBox="9458,10839 4383,15122 3285,13821 8360,9538"/>
              </emma:interpretation>
              <emma:one-of disjunction-type="recognition" id="oneOf1">
                <emma:interpretation id="interp5" emma:lang="en-US" emma:confidence="0">
                  <emma:literal>84</emma:literal>
                </emma:interpretation>
                <emma:interpretation id="interp6" emma:lang="en-US" emma:confidence="0">
                  <emma:literal>884</emma:literal>
                </emma:interpretation>
                <emma:interpretation id="interp7" emma:lang="en-US" emma:confidence="0">
                  <emma:literal>0804</emma:literal>
                </emma:interpretation>
                <emma:interpretation id="interp8" emma:lang="en-US" emma:confidence="0">
                  <emma:literal>8284</emma:literal>
                </emma:interpretation>
                <emma:interpretation id="interp9" emma:lang="en-US" emma:confidence="0">
                  <emma:literal>08."</emma:literal>
                </emma:interpretation>
              </emma:one-of>
            </emma:emma>
          </inkml:annotationXML>
          <inkml:trace contextRef="#ctx0" brushRef="#br0" timeOffset="-5618.1234">1084 67 13158,'-87'-37'3741,"42"28"-387,-14-3 0,3 3-2838,-6 9-903,2 3 129,-5 9 129,-1 9 0,0 10 387,0 3 0,6 8 0,-1 5 0,6 8 129,1 3-129,5 9-129,2 3 129,6 11 129,4-1 0,11 14-129,9-6 129,12 6 0,5-3-129,12 5-129,15-7 0,12-1-129,10-3 0,11-9 0,11-3 0,5-8 0,8-10 129,5-15 0,2-9 0,2-15 0,-1-16 129,2-16-129,-6-23 129,-3-10 0,-7-18 0,-7-10-129,-10-10 129,-9-6-129,-14-5 129,-8-5-129,-18 0 129,-12-3 0,-10 0-129,-19 0 129,-10 5 0,-11 4-129,-10 8 0,-8 17 0,-2 14 0,-10 14-129,-2 19 0,1 15-129,2 10 0,4 13-129,9 12-387,3-1-129,17 12-774,1-12-1419,18 7-1419,6-6 0,8-3-258,6-5 0</inkml:trace>
          <inkml:trace contextRef="#ctx0" brushRef="#br0" timeOffset="-5053.0104">586 881 6837,'12'-24'3096,"-5"5"129,-7-10 129,0 3-774,-3 4-1806,-10 0 129,13 22 0,-25-23 0,8 23 129,-6 0 0,2 5-387,-5 12-387,-1 6-258,0 5 0,0 9-129,3-1 258,3 11 0,6 3 0,6 4 0,6-5 129,6 3 129,13-4 0,12-5 0,7-10 0,12-9 0,7-14-129,6-10 0,-1-10 129,3-14-258,-6-12 129,-5-4-129,-9-8 0,-9 3 0,-15-3 0,-9 1-129,-9 8 129,-9 0 0,-13 2-129,-11 7 0,-5 8 0,-6 2-129,-2 10-258,1-1 0,4 11-645,-6 0-1032,17 8-1677,-2 4-774,4 0 129,2-1-258,0-3-258</inkml:trace>
          <inkml:trace contextRef="#ctx0" brushRef="#br0" timeOffset="-4068.8136">-1367 1915 14448,'24'-25'4515,"-14"2"-516,-10 23 0,-14-25-2838,-2 13-1032,-5 4-129,-10 4-129,-9 3 129,-6 1 0,-8 3 0,-4 12 129,-5 2 0,-2 4 0,-3 9 0,4 2-129,2 3 0,2 7 0,8-1-129,4 6 129,6 7 0,11 5-129,10 1 129,7 10 129,8 5-129,6 4 129,13 7 0,7 4 0,8 5 0,9 2-129,8-3 129,12 0 0,3-13 129,10-5-129,7-14 129,8-8-129,2-24 129,2-15 0,2-15 129,2-13-129,1-24 0,-1-10 129,-6-14-258,-5-11 258,-8-4-258,-6-4 130,-15-1-259,-10 6 0,-13 4 0,-12 3 0,-12 6 0,-6 5 0,-19 2 0,-6 4 0,-15-2 0,-5-6 0,-10 3 0,-6-8 0,-9-2 0,-4-4 0,2 3 0,0 4 0,7 8 0,-2 6 0,12 8 0,5 9 0,8 15 0,6 9 0,6 8 0,2 0-259,7 8 1,1 6 0,7 6-387,-1-3-129,11 17-387,-7-14-516,10 22-1161,0-10-1161,0 6-387,0-1-258,2-1 129,3 3-129</inkml:trace>
          <inkml:trace contextRef="#ctx0" brushRef="#br0" timeOffset="-3500.7">-1509 2643 8256,'33'-46'3225,"-22"10"129,-1 6-258,-4-5-1419,-6-8-774,-1 15 129,-12-9 0,0 14-129,-11 1 258,4 10-129,-10-3-258,3 11-258,-5 2-258,-1 2-258,-2 6 0,-2 9 0,1 7-129,0 7 129,4 5 0,4 5 0,7 9 0,8 1 0,10 3 0,3 3 0,17-1 0,12-6 0,5-2 129,7-7-129,8-7 129,5-7 129,-1-14-129,3-10 129,-5-6 0,2-14 0,-8-14-129,-5-6 129,-12-9-129,-5-2 0,-10-1-129,-11 0 129,-2 3-129,-11 3-129,-10 4-129,-6 5-258,3 13-516,-13-6-1161,9 15-1806,-5 3-129,3 9-387,0 2 0</inkml:trace>
        </inkml:traceGroup>
      </inkml:traceGroup>
    </inkml:traceGroup>
    <inkml:traceGroup>
      <inkml:annotationXML>
        <emma:emma xmlns:emma="http://www.w3.org/2003/04/emma" version="1.0">
          <emma:interpretation id="{BC0C7B25-5A2E-47DC-A71C-C9772456E53E}" emma:medium="tactile" emma:mode="ink">
            <msink:context xmlns:msink="http://schemas.microsoft.com/ink/2010/main" type="paragraph" rotatedBoundingBox="5624,10658 2919,13788 1691,12727 4396,95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CC6B9CA-1315-4CA7-98BB-827213E1C5E2}" emma:medium="tactile" emma:mode="ink">
              <msink:context xmlns:msink="http://schemas.microsoft.com/ink/2010/main" type="line" rotatedBoundingBox="4028,12313 2824,13706 1691,12727 2895,11334">
                <msink:destinationLink direction="with" ref="{EAA207CD-8A0E-4F01-B00D-BCDAAA44BA46}"/>
                <msink:destinationLink direction="with" ref="{7DAAE480-806F-4209-9EE0-31A593D608E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C23801B-5A3B-4F33-85D8-C01E11EB1D88}" emma:medium="tactile" emma:mode="ink">
                <msink:context xmlns:msink="http://schemas.microsoft.com/ink/2010/main" type="inkWord" rotatedBoundingBox="4028,12313 2824,13706 1691,12727 2895,11334">
                  <msink:destinationLink direction="with" ref="{BD73A73C-B4CC-4C9D-8944-C47B7EFE70FA}"/>
                </msink:context>
              </emma:interpretation>
              <emma:one-of disjunction-type="recognition" id="oneOf2">
                <emma:interpretation id="interp10" emma:lang="en-US" emma:confidence="0">
                  <emma:literal>☺</emma:literal>
                </emma:interpretation>
                <emma:interpretation id="interp11" emma:lang="en-US" emma:confidence="0">
                  <emma:literal>@</emma:literal>
                </emma:interpretation>
                <emma:interpretation id="interp12" emma:lang="en-US" emma:confidence="0">
                  <emma:literal>Q</emma:literal>
                </emma:interpretation>
                <emma:interpretation id="interp13" emma:lang="en-US" emma:confidence="0">
                  <emma:literal>•</emma:literal>
                </emma:interpretation>
                <emma:interpretation id="interp14" emma:lang="en-US" emma:confidence="0">
                  <emma:literal>G</emma:literal>
                </emma:interpretation>
              </emma:one-of>
            </emma:emma>
          </inkml:annotationXML>
          <inkml:trace contextRef="#ctx0" brushRef="#br0" timeOffset="-7145.4288">-2557 647 12771,'36'-44'3999,"-20"14"-516,-10-11 129,-4-7-2322,-2 1-1161,0 1 129,-11 3 258,-10 1 0,-2 9 0,-11-4 129,2 17 0,-8-2-129,0 6-129,-5-1-258,-5 14 0,-4 0-258,-2 3 129,-7 12-129,-3 9 129,-1 6 0,-1 10 0,1 7-129,1 5 129,3 6 0,4 0 0,5 6-129,3 1 129,4 4 129,-1 3-258,7-2 258,5 4-129,7 4 0,6 1 0,10 6 129,10 6-129,3 4 0,16 4 0,11 1 0,8 0 0,9 3 129,10-7-129,9-5 0,3-11 0,12-16 129,7-9-129,2-17 0,2-13 129,-3-22-129,-1-12 129,-4-21 0,1-16 129,-12-15-129,-2-8 129,-4-17 0,-5-2 0,-2-9-129,-5 9 129,-10-3 0,-7 8-258,-10 1 129,-8 10-129,-14 5 129,-3 0-258,-14-2 129,-9 4 129,-8-2-129,-8 5 0,-1-2-129,-7 9 0,2 4 0,-3 10 129,1 14-258,-1 10 129,5 10-129,-1 10 129,7 0-258,0 10-129,12 8-645,-6-10-903,17 13-1677,14-21-516,-20 26-129,20-26-387,-3 17 129</inkml:trace>
          <inkml:trace contextRef="#ctx0" brushRef="#br0" timeOffset="-6557.3112">-2974 974 11481,'-26'-36'3870,"6"19"-387,2 7 0,-3 1-2580,-8-1-774,1 5 0,-5 5-129,-5 0 0,0 9 129,1 4 0,-1 7 0,4 7 129,0 1 0,8 9 0,5 2 0,8 5-129,9 2-129,4 3 129,13 6-129,9-4 129,11 1-129,5-4 258,8-6-129,7-8 258,1-15-129,3-8 129,-3-13 0,0-17-129,-10-15 0,-3-8-129,-14-10 129,-12-1-129,-8 0-129,-7-1 0,-11 8 129,-12-1-258,-6 9 129,-7 6-129,4 9-129,-10 4-258,8 9-387,-2-3-645,14 13-1161,-2 3-903,24-3-645,-13 19 129,13-19-258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7T18:42:05.24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824CD20-D9F5-46F7-8948-B565F55C25F6}" emma:medium="tactile" emma:mode="ink">
          <msink:context xmlns:msink="http://schemas.microsoft.com/ink/2010/main" type="inkDrawing" rotatedBoundingBox="4709,12298 4834,12806 4795,12816 4670,12308" semanticType="callout" shapeName="Other"/>
        </emma:interpretation>
      </emma:emma>
    </inkml:annotationXML>
    <inkml:trace contextRef="#ctx0" brushRef="#br0">-1180 889 14448,'17'27'3741,"-3"7"0,-9-18-129,0 9-3612,2 5 0,1 8 0,0 4 258,1 2 0,0 7 129,-1-8-129,0 0 129,-2-8-258,1-5-129,0-5-387,-7-25-129,10 24-387,-10-24-903,7-12-1806,-1-8-387,-6-9 0,1-2-258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7T18:42:05.49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BDF4C7D-8BDF-446A-B6EE-7092E649B49C}" emma:medium="tactile" emma:mode="ink">
          <msink:context xmlns:msink="http://schemas.microsoft.com/ink/2010/main" type="inkDrawing" rotatedBoundingBox="4586,12058 4670,12005 4709,12065 4625,12118" shapeName="Other"/>
        </emma:interpretation>
      </emma:emma>
    </inkml:annotationXML>
    <inkml:trace contextRef="#ctx0" brushRef="#br0">-1262 644 17673,'13'20'3870,"4"-13"-387,-17-7-387,30 0-4128,-30 0 0,25-3 0,-25 3-258,0 0 387,0-15-516,0 15-1161,0 0-645,-4-31-258,4 31-129,0-36-129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7T18:42:04.03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DAAE480-806F-4209-9EE0-31A593D608EB}" emma:medium="tactile" emma:mode="ink">
          <msink:context xmlns:msink="http://schemas.microsoft.com/ink/2010/main" type="inkDrawing" rotatedBoundingBox="4245,10773 6146,12126 4905,13869 3005,12515" semanticType="enclosure" shapeName="Other">
            <msink:sourceLink direction="with" ref="{BCC6B9CA-1315-4CA7-98BB-827213E1C5E2}"/>
          </msink:context>
        </emma:interpretation>
      </emma:emma>
    </inkml:annotationXML>
    <inkml:trace contextRef="#ctx0" brushRef="#br0">-1266 6 9933,'-24'-16'3612,"4"4"-129,4 4-387,-8-4-516,-3 0-2838,-4-3 0,-3 5-258,-7-1 387,-3 4 129,-6 4 387,-8 3 0,-1 0 0,-11 10 0,6 11 0,-5 6 0,1 11 0,-4 2 0,7 15-129,-1 7 0,10 8 0,2 5 0,7 6 129,2 1-129,11 10 129,5-2 0,12 8-129,6 0 129,11 10-129,17 4-129,15 4 0,20 1-129,16 0 129,18-9-129,12-8 129,17-12-129,12-16 129,8-20 0,9-14 0,7-22 0,3-15 0,2-10 129,1-21 0,-5-16 0,-2-13 0,-15-11 129,-7-10-129,-22-8 0,-14-3 0,-27-5 0,-15-4 0,-27-4 0,-21-2-129,-12-7 0,-19 1 129,-21-4-258,-7 0 130,-8 2-130,-6 9 0,-2 10 0,-5 12 0,-6 15 0,0 15 0,-5 11 0,-2 14 0,-2 9 0,-5 6-130,2 3 130,-4 7-129,8 0 0,6 1 0,9 2-258,9 0-129,17 5-516,0-5-903,24 8-2064,7-3-258,20-5-258,0 0-258,0 0-258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7T18:42:04.80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D73A73C-B4CC-4C9D-8944-C47B7EFE70FA}" emma:medium="tactile" emma:mode="ink">
          <msink:context xmlns:msink="http://schemas.microsoft.com/ink/2010/main" type="inkDrawing" rotatedBoundingBox="4260,11791 4700,12655 4209,12905 3769,12040" semanticType="callout" shapeName="Other">
            <msink:sourceLink direction="with" ref="{DC23801B-5A3B-4F33-85D8-C01E11EB1D88}"/>
          </msink:context>
        </emma:interpretation>
      </emma:emma>
    </inkml:annotationXML>
    <inkml:trace contextRef="#ctx0" brushRef="#br0">-1429 703 13932,'0'-12'3354,"-17"-8"0,5-2 0,-6-1-2967,-7-5-387,-1 3 387,-5-1 0,-2 7 0,-5-1 258,5 10-129,-6 0-129,3 7-258,-1 3-129,-2 4-129,3 11 0,-1 3 0,6 4-129,-1 5 129,7 3-129,4 2 129,7-3 0,4 0 0,10-1-129,0-3 0,10-3 258,10-4-258,8 0 258,9-1 0,6 2 0,8 1 0,1-1 129,5 8 0,2 1-129,5 6 129,-7 2-129,-2 1 129,-10-1-129,-3 3 129,-11 0-129,-9 0 129,-12 1-129,-10-3 0,-5-4 0,-14-5 129,-5-4-129,-7-7-129,-4-11 129,-4-6-258,5-2 0,-5-19-258,9-1-258,-4-8-129,10 3-516,-2-10-387,13 3-1419,3 5-387,2-2-258,7 9 258,-1-3 0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7T18:42:44.9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D2C4059-BD8B-4B68-94B2-5748B100A08B}" emma:medium="tactile" emma:mode="ink">
          <msink:context xmlns:msink="http://schemas.microsoft.com/ink/2010/main" type="writingRegion" rotatedBoundingBox="11956,5435 20312,4989 20894,15871 12538,16318"/>
        </emma:interpretation>
      </emma:emma>
    </inkml:annotationXML>
    <inkml:traceGroup>
      <inkml:annotationXML>
        <emma:emma xmlns:emma="http://www.w3.org/2003/04/emma" version="1.0">
          <emma:interpretation id="{8DBD3925-547D-43DE-8850-4B2247BECA73}" emma:medium="tactile" emma:mode="ink">
            <msink:context xmlns:msink="http://schemas.microsoft.com/ink/2010/main" type="paragraph" rotatedBoundingBox="11956,5435 20312,4989 20446,7498 12090,79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677B92-C614-44F4-A765-51F36C37E60A}" emma:medium="tactile" emma:mode="ink">
              <msink:context xmlns:msink="http://schemas.microsoft.com/ink/2010/main" type="line" rotatedBoundingBox="11956,5435 20312,4989 20446,7498 12090,7944"/>
            </emma:interpretation>
          </emma:emma>
        </inkml:annotationXML>
        <inkml:traceGroup>
          <inkml:annotationXML>
            <emma:emma xmlns:emma="http://www.w3.org/2003/04/emma" version="1.0">
              <emma:interpretation id="{85E72294-FA12-471A-9958-B94C43F9E875}" emma:medium="tactile" emma:mode="ink">
                <msink:context xmlns:msink="http://schemas.microsoft.com/ink/2010/main" type="inkWord" rotatedBoundingBox="11956,5435 20312,4989 20446,7498 12090,7944"/>
              </emma:interpretation>
              <emma:one-of disjunction-type="recognition" id="oneOf0">
                <emma:interpretation id="interp0" emma:lang="en-US" emma:confidence="0">
                  <emma:literal>thiocyanate</emma:literal>
                </emma:interpretation>
                <emma:interpretation id="interp1" emma:lang="en-US" emma:confidence="0">
                  <emma:literal>biodynamic</emma:literal>
                </emma:interpretation>
                <emma:interpretation id="interp2" emma:lang="en-US" emma:confidence="0">
                  <emma:literal>Biodynamic</emma:literal>
                </emma:interpretation>
                <emma:interpretation id="interp3" emma:lang="en-US" emma:confidence="0">
                  <emma:literal>biodynamical</emma:literal>
                </emma:interpretation>
                <emma:interpretation id="interp4" emma:lang="en-US" emma:confidence="0">
                  <emma:literal>theocrat</emma:literal>
                </emma:interpretation>
              </emma:one-of>
            </emma:emma>
          </inkml:annotationXML>
          <inkml:trace contextRef="#ctx0" brushRef="#br0">6586-5947 10191,'-26'-19'4128,"26"19"-258,-16-9 0,16 9-2580,0 0-774,0 13-129,1 14-387,12 12 387,1 10-129,2 16 129,5 19 0,-2 16 0,6 20 129,-5 5-258,1 13 129,-5 1 0,2 1 0,2-10-129,-1-9 0,-2-21-129,1-21-129,0-15 0,-2-19-129,4-14-387,-20-31-129,25 24-1032,-25-24-1806,0-17-645,-4-2-129,-12-9-258,-3 1 0</inkml:trace>
          <inkml:trace contextRef="#ctx0" brushRef="#br0" timeOffset="1065.213">6158-4985 10449,'22'-42'4386,"6"25"-258,5-4-129,5-5-1548,6 8-2064,7-4-129,10 4 0,1 2-258,6-1 129,-3-5 0,3 1 0,1-4 0,-9 0 0,-3-5-129,-6-3-129,-4-3 0,-14-6-387,-4 5-387,-16-17-645,6 8 129,-19-21 129,0 12 0,-12-11 516,-3 7 258,-5 1 516,-7 8 387,11 10 645,-6 5 0,13 19 0,9 16-129,0 0-258,-16 7 0,18 27-129,8 6-258,7 13 0,1 10 129,5 16 0,4 10 0,7 11 0,-4 2-129,1 10 0,0-1 0,-1 0 0,-6-4 129,1-7-129,-8-18-129,-2-13 0,-4-17 129,-5-13-129,-2-12 129,-1-12-129,-3-15 0,0 0 129,10-15-387,-8-11 258,5-5-129,5-6 0,-1-9-129,2-6 0,3-3 0,-1-3 0,4 0 129,-2 4 0,1 2 129,3 9-129,-4 7 129,3 8 0,-3 11-129,2 12 129,-4 9 0,4 20-129,-2 13 0,-2 9 129,4 11-129,-2 8 0,4 3 258,-1 1-258,-2-1 129,1-8 0,-4-11-129,-2-8 0,-3-6 0,-3-15-258,0-5 0,-7-15-258,0 0-129,0 0-129,13-15-645,-13-15-516,1 10-903,-1-17 0,0 4-387,0-12 258,0 7 387,-1-3 1290,1 4 1290,0 10 1161,-5 0 1032,5 27 516,-1-31 0,1 31 0,0 0-387,0 0-774,11 11-645,1 7-387,-2 0-258,4 2-129,0 4 0,-3 1-129,1-1 129,-2-1 0,-3-4 129,0 0-129,-7-19 0,5 23-258,-5-23-129,0 0-387,0 0-1032,0 0-1290,0-30-1032,0 3-516,-7-9 0,0-9-258</inkml:trace>
          <inkml:trace contextRef="#ctx0" brushRef="#br0" timeOffset="1277.2554">7754-5289 6063,'-19'-81'4386,"12"53"-129,7 28-129,0-19-1290,0 19-1290,0 0-645,5-15-774,-5 15-258,0 0-387,19-8-129,-19 8-387,0 0-129,0 0 0,10-22 0,-10 22-516,0 0-1161,5-30-774,-5 30 129,12-15 0,-12 15 258</inkml:trace>
          <inkml:trace contextRef="#ctx0" brushRef="#br0" timeOffset="2576.5152">7804-5613 2709,'-34'-52'3225,"13"28"258,21 24-645,-21-25-1032,21 25-645,-23-11-387,23 11 0,-21 5-129,21-5-129,-22 40 129,14-9-258,5 10 258,-1 2-129,4 3 129,0-2-129,11-1 129,2-15-258,5-4-129,2-19 0,3-5 0,-2-12 0,2-13 0,-2-3-129,-1-7 0,-5 2 0,-5 3-129,-3 3 0,-4 3 0,-3 6-129,0 18 129,-18-19-129,2 12-129,16 7-387,-32-1-774,32 1-645,-23 5-1161,23-5-774,-11 21 0,11-21-258</inkml:trace>
          <inkml:trace contextRef="#ctx0" brushRef="#br0" timeOffset="2040.408">8367-5432 9030,'-13'-27'3354,"-20"15"0,33 12-258,-41-4-3096,22 4-645,-6 1 258,3 14 0,-7 4 258,1 8 129,0 4 129,-2 7 129,3 8 0,-1 2 258,5 7-129,0 3 0,11 5 0,2 4 258,10 6 0,0-1 0,17 1 0,8-11 129,9-5-129,7-13 0,10-6 129,-1-20-129,8-10-129,-4-10 0,1-13 129,-5-18-387,-3-3 0,-11-10-129,-4-2-129,-7-5 0,-9-3-129,-6-3-129,-6-5 0,-4 7 129,-6-6 0,-8 5-129,-7-6 0,-6 5 129,-6 7-129,-2 9 129,-6 6-258,2 19 129,-3 5-387,8 13-645,-9 6-774,18 19-1419,-1 5-516,2 0-387,4 4-129</inkml:trace>
          <inkml:trace contextRef="#ctx0" brushRef="#br0" timeOffset="3228.6456">9223-5630 8643,'6'-17'4128,"-6"17"-387,19 30-129,-14 9-2838,0 4-516,4 6 129,-2 8 0,6 2-129,-5-9 0,4 0 0,-5-15 129,3-5 0,-6-14 0,-4-16 0,0 0 0,7-15-129,-7-13-129,-4-9-129,-9-9 0,-4-7-129,-6-4 0,-9-1 0,-5 3-129,-3 6 258,-7 6 0,3 14 0,-1 10 0,2 17 0,2 10 258,6 29-258,4 15 0,5 14 129,4 19-129,5 7 129,4 3 0,6 4 129,5-10 0,4-2 129,8-13 129,17-4 0,8-17 0,9-5-129,4-11 0,5-7-258,5-9 0,-2-15-387,8-6-774,-14-17-1032,1-12-2193,-10-16 0,-1-13-516,-8-13-129</inkml:trace>
          <inkml:trace contextRef="#ctx0" brushRef="#br0" timeOffset="3936.7872">9644-5565 13158,'18'25'4386,"-18"-25"-387,9 27 0,-6-12-3870,-3 5-129,0 5 0,0 1 129,0 8 0,0 6-129,0 8 129,4 5 0,7 7 129,6 0-129,7 2 0,6-6 0,7-7 0,3-15 0,5-9 0,3-16-129,5-13 129,-2-20-129,-2-15-129,-8-7 129,-2-14 0,-8-4 0,-10-7-129,-7 1 0,-12 0 0,-2 5 129,-10 4 0,-6 9 0,-2 11 0,1 12 0,0 17 129,17 12-129,-17 28 129,17 26-129,7 22 129,16 22-129,-1 24 129,15 14 129,6 16-129,3 7 0,0 3-129,-5-1 129,-6-10 0,-12-11-129,-3-19 129,-17-15-129,-6-17-129,-17-20 129,-14-21-129,-9-21 0,-10-14 0,-6-13 129,-6-13-129,-4-16 129,-2-11-129,4-8 258,9 0 0,10-10 0,18-6-129,17-1 129,15-4 0,29-5 0,23 0-129,21-2 0,12 0-258,10 6-258,4-6 0,0 16-516,-16-3-516,-2 20-774,-30 0-903,-8 13-1290,-15 6 129,-19 8 0,-11 16-129</inkml:trace>
          <inkml:trace contextRef="#ctx0" brushRef="#br0" timeOffset="5049.0096">11000-5282 11352,'6'-80'4257,"-14"38"-129,-14-4-387,-5-11-3096,-8 8-645,0 3-129,-5 4-129,-1 8 258,-2 7 0,2 9 0,4 11 129,5 7 0,0 12 0,8 19-129,3 16 129,7 15-129,5 12 0,4 11 0,5 7 129,0-3 129,8-3-129,6-14 0,8-11 129,0-18 0,5-13 0,2-21 0,5-9 0,-3-7 0,4-14-129,-3-6 0,-1-8 0,-6-3-129,-4-6-129,-2-4 0,-5-2 0,-5 4 0,-4-6 0,-2 8 129,-3 4-129,0 7 129,0 8 0,0 25 0,0 0 0,0 0 0,7 37 129,7 14-129,8 13 129,6 6-129,6 3 129,4-1-129,5-8 0,1-15 129,1-14-129,0-22 0,-5-13-129,-3-18 0,-7-24-129,1-7-129,-10-18-129,2-6 129,-13-11-258,-3 1 258,-7-2 0,-3 7 258,-8 12 129,-3 10 129,-1 17 0,1 18 129,14 21 0,-14 24 129,14 24-129,6 19-129,12 10 0,3 9-258,5 0 129,6-4-129,-2-17-129,-1-15 516,-1-16-258,-4-22 129,-4-12 0,-7-18 129,-5-19 0,-4-11-129,1-9 0,-4-8-129,0-5 0,4 2 0,3 2-129,5 3 258,8 9 0,2 9 0,8 17 0,3 14 129,7 14 0,2 17 0,1 19 0,-2 19-129,-2 12 0,-3 15-129,-2 3 129,-4 2-258,-5-4 129,-5-5-129,-2-8 0,-2-12-129,-6-15-258,5-7-903,-16-36-2064,15 6-645,-15-6-387,13-31-129,-9-3-387</inkml:trace>
          <inkml:trace contextRef="#ctx0" brushRef="#br0" timeOffset="5673.1344">12784-5447 13803,'22'-6'4257,"-2"-16"0,-20 4-129,-4-6-3999,-7 0-258,-9-9 129,-7 0 0,-3 0 0,-5-2 129,-1 5-129,-1 3 129,0 9 0,2 6 0,1 11 0,1 2-129,5 20 129,2 6-129,4 10 0,1 10 0,4 9 0,4 10 0,6 7 0,5 0 0,2 6 0,9-3 129,9-6 0,6-12 0,5-6 129,0-17 0,8-13-129,-3-16 129,3-6-129,-6-18-129,-2-9 0,-5-13 0,-6-9-129,-4-3 0,-7-17-129,-2-4 129,-5-10-129,-5-1 129,-4-1 129,-1 10-129,1 11 129,5 15 0,4 31 129,0 18 0,13 42 0,6 26 0,8 22 0,5 13 0,4 9-129,4-2 0,0-10 0,0-15-129,-4-25 0,1-16-387,-10-27-516,10-17-2064,-20-13-1161,-4-25-258,-5-17-129,-3-15-387</inkml:trace>
          <inkml:trace contextRef="#ctx0" brushRef="#br0" timeOffset="5941.188">12873-6345 13803,'35'114'4257,"-11"-38"0,2 3-129,2 10-3999,9 11 0,4 6-129,-5 7 0,-2 2 0,-5-7 129,0-10-129,-1-10-258,-5-16 129,-6-10-258,-4-26-258,4-11-1548,-17-25-1677,12-11-258,-12-16-387,-1-16-387</inkml:trace>
          <inkml:trace contextRef="#ctx0" brushRef="#br0" timeOffset="6233.2464">12700-5582 14061,'54'5'4773,"-12"-8"-387,4-12 0,16-7-3999,6-2-258,10-5-258,1 1-258,-1-3 129,2 4-129,-9-5-129,-2 12-129,-19-8-129,1 19-645,-24-12-774,1 10-1290,-12 0-516,-16 11-387,0 0-129</inkml:trace>
          <inkml:trace contextRef="#ctx0" brushRef="#br0" timeOffset="6709.3416">13533-5634 9030,'37'29'4515,"-10"-26"129,7-3-258,-4-5-1935,22-1-1161,-5-15-258,6-1-387,-5-10 0,0 2-387,-3-4 0,-3-3 129,-10-4-258,-5 5 129,-11-4-129,-5 3 0,-7 3-129,-4 3 129,0 1-129,-13 10-129,-1 3 0,-7 9 129,-2 8-129,-4 2 129,2 14-129,-8 8 129,2 10 0,-3 7 0,3 5 0,1 9 0,5 5 129,3 10 0,7 2 0,8 4 0,7 3 0,8-3 0,18-3 129,11-3 0,11-9-129,7-13 129,12-12-129,5-12-258,2-11 0,-2-13-258,0-3-516,-14-32-1290,5 6-1806,-16-12-774,-6-6-258,-17-7-129,-6-8-387</inkml:trace>
        </inkml:traceGroup>
      </inkml:traceGroup>
    </inkml:traceGroup>
    <inkml:traceGroup>
      <inkml:annotationXML>
        <emma:emma xmlns:emma="http://www.w3.org/2003/04/emma" version="1.0">
          <emma:interpretation id="{D9F61A56-79C2-4F71-AD89-C4B74C1852AB}" emma:medium="tactile" emma:mode="ink">
            <msink:context xmlns:msink="http://schemas.microsoft.com/ink/2010/main" type="paragraph" rotatedBoundingBox="13776,14761 20085,14253 20206,15748 13896,162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16461A1-27EF-4490-8C09-1B9DB5B0BB67}" emma:medium="tactile" emma:mode="ink">
              <msink:context xmlns:msink="http://schemas.microsoft.com/ink/2010/main" type="line" rotatedBoundingBox="13776,14761 20085,14253 20206,15748 13896,16257"/>
            </emma:interpretation>
          </emma:emma>
        </inkml:annotationXML>
        <inkml:traceGroup>
          <inkml:annotationXML>
            <emma:emma xmlns:emma="http://www.w3.org/2003/04/emma" version="1.0">
              <emma:interpretation id="{2A772372-09A9-4AF4-930D-F1C05F8434FB}" emma:medium="tactile" emma:mode="ink">
                <msink:context xmlns:msink="http://schemas.microsoft.com/ink/2010/main" type="inkWord" rotatedBoundingBox="13776,14761 20085,14253 20206,15748 13896,16257"/>
              </emma:interpretation>
              <emma:one-of disjunction-type="recognition" id="oneOf1">
                <emma:interpretation id="interp5" emma:lang="en-US" emma:confidence="0.5">
                  <emma:literal>chlorite</emma:literal>
                </emma:interpretation>
                <emma:interpretation id="interp6" emma:lang="en-US" emma:confidence="0">
                  <emma:literal>Chlorite</emma:literal>
                </emma:interpretation>
                <emma:interpretation id="interp7" emma:lang="en-US" emma:confidence="0">
                  <emma:literal>Chlorites</emma:literal>
                </emma:interpretation>
                <emma:interpretation id="interp8" emma:lang="en-US" emma:confidence="0">
                  <emma:literal>Chlorine</emma:literal>
                </emma:interpretation>
                <emma:interpretation id="interp9" emma:lang="en-US" emma:confidence="0">
                  <emma:literal>Chloride</emma:literal>
                </emma:interpretation>
              </emma:one-of>
            </emma:emma>
          </inkml:annotationXML>
          <inkml:trace contextRef="#ctx0" brushRef="#br0" timeOffset="21171.2334">8635 3676 10449,'5'-19'3999,"-5"19"-387,0 0-258,0 0-2064,0 0-1161,0 0 0,0 12 0,-1 18 0,0 7 0,-2 9 129,3 6-129,0 4 129,0 1 0,4-2-129,2-13 129,2-9 0,-2-13 0,-6-20 0,0 0 129,21 10-129,-21-10 129,1-26-129,-1-1 0,-7-2-129,-7-7-129,-4-6-129,-3 1 0,-6-8 0,-6 7-129,-5-1 0,-6 3-129,-9 8 129,1 4-129,-5 13 129,-1 11 129,0 8 0,3 23-129,4 16 258,12 20 0,10 11 258,10 17-258,9 11 129,9 10 0,4 3 0,15-5 258,12-4-129,2-14 129,17-5 129,0-28 0,15-14-129,4-26 0,16-13-258,2-11-258,1-23-516,9-2-1161,-11-21-1677,2 0-903,-9-4 0,-8-1-387,-13-6-258</inkml:trace>
          <inkml:trace contextRef="#ctx0" brushRef="#br0" timeOffset="21771.3534">8789 3381 15222,'-5'47'4257,"5"-24"-387,7 0 0,5 4-3870,10 23-387,0 13 258,7 17 129,0 13 0,0 10 258,-2 7-129,-5-4 258,3-3-258,-7-15 129,-1-12-258,-4-12 0,-3-17-129,-3-13 129,-2-12 0,-2-5 0,-3-17 129,0 0-129,0 0 129,0-12-129,0-15 0,3-9 129,0-14-129,3-9 0,3-7 0,4-8 0,6-1 0,5-1 0,7 5 129,10 7 0,4 13-129,2 14 129,3 17-129,1 13 129,-2 14 0,-5 25 0,-5 16 0,-10 14-129,-4 9 0,-8 9 129,-5 2-129,-5-1 0,-4-7 0,1-6 0,-2-15-129,-2-9 129,1-14-129,5-9-258,-6-21-129,0 0-1290,0 0-1806,20-16-774,-16-14 0,6-9-516,-3-12-129</inkml:trace>
          <inkml:trace contextRef="#ctx0" brushRef="#br0" timeOffset="22099.4189">9806 3371 15609,'0'0'4515,"0"0"-258,0 0-129,0 0-3870,0 0-387,12 30 129,-2 7 0,2 18 129,-1 14 0,2 16 0,1 14 258,-1 7-258,2 6 129,-2-7-129,-2-2-258,1-11 129,-5-12 0,0-12-129,-2-16-129,0-9-129,-5-20-258,10 1-258,-10-24-1548,17-2-1806,-5-22 0,5-4-516,-4-14-129</inkml:trace>
          <inkml:trace contextRef="#ctx0" brushRef="#br0" timeOffset="22643.5278">10673 3782 16254,'17'3'4644,"-17"-3"-387,-4-21-258,-12-2-4128,-5-1-387,-2 3 129,-8-3 0,-3 5 0,-7 7 258,0 12 129,-2 11 129,4 18 0,3 9 0,5 14 0,8 16 0,12 14-129,7 9-129,4 3 129,7 2 0,15-7 129,14-3-129,6-13 258,11-14-258,5-19 258,9-21 0,5-19-129,4-10 0,-3-21 0,-8-13-129,-6-11 0,-9-4 129,-13-4-129,-12 1 258,-16 0-258,-9 5 258,-20 1-258,-12 2 258,-12 8-258,-6 3 0,-7 7 0,1 9-129,-1 6 129,4 11-129,11 5-129,6 5 129,14 5-258,2 2 129,14 10-258,6-17-129,10 26-903,-10-26-1677,46 18-903,-11-11-387,9-3-129,6-3-129</inkml:trace>
          <inkml:trace contextRef="#ctx0" brushRef="#br0" timeOffset="23082.6155">11159 3800 15222,'0'21'4386,"0"-21"-129,6 26-129,2-4-3870,1 9-516,2 10 129,-1 8 129,4 9 0,-1 6 0,1 3 129,-4-4 129,7-10-258,-3-9 258,2-10-258,-2-7 129,-4-9-129,-10-18 129,18 10-129,-18-10 129,3-13 0,-3-8 0,-4-11 0,-3-10 0,1-12 129,5-6-258,1-9 129,4-2-129,10 4 129,12 4-129,-1 8 0,9 6 0,0 16 0,3 5 0,-4 11 0,-1 5-129,-5 6-258,2 6-258,-29 0-903,34 5-1935,-34-5-903,14 18-258,-14-18-129,6 16-258</inkml:trace>
          <inkml:trace contextRef="#ctx0" brushRef="#br0" timeOffset="23528.7048">11973 3669 8385,'-51'-113'4128,"34"71"0,3 12-387,1 5-1419,13 25-1161,-2-21-387,2 21-387,0 0-387,0 0-258,0 0-516,2-21-1935,-2 21-1161,15-24-258,-5-3-258,6-5-258</inkml:trace>
          <inkml:trace contextRef="#ctx0" brushRef="#br0" timeOffset="23355.6701">11952 3782 11739,'38'88'4773,"-21"-43"-516,0 0 258,0-15-1419,0 13-2967,1 3-258,-1 2 129,-4-3 0,-2-5-258,-4-7 387,1-5-258,-4-6 0,-4-22-129,10 25-258,-10-25-645,0 0-1161,10-32-1419,-10 2-516,0-10-258,-6-8-258</inkml:trace>
          <inkml:trace contextRef="#ctx0" brushRef="#br0" timeOffset="24048.8088">12331 3666 15480,'27'61'4902,"12"-47"-129,12-14-387,14-14-3612,13-12-903,10-6-129,10-7-129,-5-2-258,1 5-129,-16-6-645,0 13-2064,-23-2-903,-14 1-129,-14 7-387,-13-3-129</inkml:trace>
          <inkml:trace contextRef="#ctx0" brushRef="#br0" timeOffset="23791.7574">12540 2971 16512,'65'142'4515,"-38"-66"0,-10 0-258,-3 1-3999,-1 17-387,-3 6 129,1 6-258,-4 4 129,0 2 0,-4-4 129,4-5-129,3-13-129,4-12-258,-7-26-774,12-7-2064,-11-21-1032,-8-24-258,20 0-258,-20-21-258</inkml:trace>
          <inkml:trace contextRef="#ctx0" brushRef="#br0" timeOffset="24527.9046">13217 3715 15093,'145'-26'4386,"-67"-16"-387,1-6-129,-6-15-3483,-1 1-774,-7 1 0,-10 5 258,-16 3 0,-20 8 516,-7 9 0,-18 0 129,-12 11 0,-16 4-258,-9 12-258,-6 9-129,-12 6 0,1 15-129,-5 14 129,2 10 0,4 9 258,4 9-129,11 2 129,5 7 0,14 6 129,12 4 0,13 6 129,10-2 0,21 4 0,16-5 0,17-3-129,12-11 0,17-6 0,4-16-129,1-11 0,3-12-129,-5-10 0,-1-13-129,-15-6-129,-8-13-258,-20-11-516,-1 6-2193,-24-10-1032,-6-2-516,-12-3-258,-9 5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7T18:34:52.65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AC791EB-76D3-4C99-AC3E-E99C846D15D3}" emma:medium="tactile" emma:mode="ink">
          <msink:context xmlns:msink="http://schemas.microsoft.com/ink/2010/main" type="writingRegion" rotatedBoundingBox="12753,14929 10213,17661 7450,15093 9990,12361">
            <msink:destinationLink direction="with" ref="{A3A0B42A-0E5E-4AA9-A4EB-0EC42FD64C66}"/>
            <msink:destinationLink direction="with" ref="{2EB3F9FE-9838-43FC-8D37-AE5D1D46B3B0}"/>
          </msink:context>
        </emma:interpretation>
      </emma:emma>
    </inkml:annotationXML>
    <inkml:traceGroup>
      <inkml:annotationXML>
        <emma:emma xmlns:emma="http://www.w3.org/2003/04/emma" version="1.0">
          <emma:interpretation id="{32486928-E463-43FB-BA46-9CB0347F0FCB}" emma:medium="tactile" emma:mode="ink">
            <msink:context xmlns:msink="http://schemas.microsoft.com/ink/2010/main" type="paragraph" rotatedBoundingBox="12753,14929 10213,17661 9234,16752 11774,140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22A18D-891F-4EA6-B2BC-95A9DF91B9C3}" emma:medium="tactile" emma:mode="ink">
              <msink:context xmlns:msink="http://schemas.microsoft.com/ink/2010/main" type="inkBullet" rotatedBoundingBox="12753,14929 11560,16212 10690,15402 11882,14120"/>
            </emma:interpretation>
            <emma:one-of disjunction-type="recognition" id="oneOf0">
              <emma:interpretation id="interp0" emma:lang="en-US" emma:confidence="0">
                <emma:literal>Oh</emma:literal>
              </emma:interpretation>
              <emma:interpretation id="interp1" emma:lang="en-US" emma:confidence="0">
                <emma:literal>IQ</emma:literal>
              </emma:interpretation>
              <emma:interpretation id="interp2" emma:lang="en-US" emma:confidence="0">
                <emma:literal>oh</emma:literal>
              </emma:interpretation>
              <emma:interpretation id="interp3" emma:lang="en-US" emma:confidence="0">
                <emma:literal>ICQ</emma:literal>
              </emma:interpretation>
              <emma:interpretation id="interp4" emma:lang="en-US" emma:confidence="0">
                <emma:literal>Ott</emma:literal>
              </emma:interpretation>
            </emma:one-of>
          </emma:emma>
        </inkml:annotationXML>
        <inkml:trace contextRef="#ctx0" brushRef="#br0">2913 1851 11739,'0'-35'4386,"-7"13"-258,-10 0 0,-6 6-1935,-11-7-1935,-3 8 0,-8 3-129,-5 7 129,-8 2-129,0 3 129,-6 2 0,5 10-129,-4 2 0,0 5-129,2 9 0,-3 4-129,4 6 0,-1 7 0,5 3 129,-1 7-129,2 6 0,4 5 129,4-1 0,6 5 129,8 6-129,5 1 0,5 5 0,5 1 129,9 4-129,8-2 0,1 0 129,12-6-129,8-4 129,14-4-129,6-9 0,7-5 129,10-12-129,6-6 0,5-11 0,3-13 0,4-12 0,-1-5 129,4-20-129,-3-14 0,-3-12 0,-1-11 0,-1-7 0,-4-11 129,-5-1-129,-4-4 0,-3 0 0,-10-3 0,-6 8 129,-4 5-129,-11-1 258,-10 4-129,-8 2 0,-5 3 0,-4-3 129,-16 2-258,-5-6 258,-8 5-129,-2 2-129,-2 4 129,-2 8-129,-3 9 129,1 6-129,1 17 0,-2 9 0,-1 10-129,2 1 129,3 2-258,2 12 0,-1 0-258,12 12-258,-6-10-387,19 17-387,-9-12-903,18 12-1161,-4-2-774,0 5 0,6 3-129,-6-5 387</inkml:trace>
        <inkml:trace contextRef="#ctx0" brushRef="#br0" timeOffset="809">2292 2068 14190,'7'15'3870,"-3"18"129,-4-16-258,0 6-3612,3 9-258,7 8 0,-1 8 258,1 10 0,1 9 129,0 0 0,8 6 129,-4-7-129,5 3 0,-4-7-129,-1-11-129,1-4 0,-2-12-129,-1-7 0,-5-8-258,-8-20 0,7 16-387,-7-16-258,3-11-774,-3 11-903,2-30-1419,-2 7 129,-2-1-258,-9-6 0</inkml:trace>
        <inkml:trace contextRef="#ctx0" brushRef="#br0" timeOffset="473">2030 2270 12126,'0'0'3999,"0"0"-129,0 0-129,-20 4-3096,20-4-387,0 0 129,1 26 0,-1-8 0,5 11 129,-4 1-129,5 12 129,-3 2-129,6 10-129,-1-2-129,0 7 0,2-1-129,3-2 0,-3-2 0,1-1 0,-3-8-129,-2-8 0,1-2-258,-5-15-129,5-1-258,-7-19-387,0 0-645,0 0-1032,1-15-1290,2-8-129,-3-9 0,1-4 129</inkml:trace>
        <inkml:trace contextRef="#ctx0" brushRef="#br0" timeOffset="1157">1916 2756 8385,'19'0'3612,"-19"0"129,31-24 129,-4 20-2322,-9-12 0,18 15-258,-6-12 0,11 11-258,-9-8 0,7 5-387,-3 0-516,-2-3-387,5 5-645,-18-8-903,9 11-1419,-10-4-1032,-3 3-129,-17 1 0,25-7-387</inkml:trace>
      </inkml:traceGroup>
      <inkml:traceGroup>
        <inkml:annotationXML>
          <emma:emma xmlns:emma="http://www.w3.org/2003/04/emma" version="1.0">
            <emma:interpretation id="{ADE0208F-1674-496C-90C4-6C1CC7FD63E6}" emma:medium="tactile" emma:mode="ink">
              <msink:context xmlns:msink="http://schemas.microsoft.com/ink/2010/main" type="line" rotatedBoundingBox="10935,16761 10151,17604 9234,16752 10018,15909"/>
            </emma:interpretation>
          </emma:emma>
        </inkml:annotationXML>
        <inkml:traceGroup>
          <inkml:annotationXML>
            <emma:emma xmlns:emma="http://www.w3.org/2003/04/emma" version="1.0">
              <emma:interpretation id="{EFAD4B13-9877-42BA-957D-687B16F3EBAC}" emma:medium="tactile" emma:mode="ink">
                <msink:context xmlns:msink="http://schemas.microsoft.com/ink/2010/main" type="inkWord" rotatedBoundingBox="10935,16761 10151,17604 9234,16752 10018,15909"/>
              </emma:interpretation>
              <emma:one-of disjunction-type="recognition" id="oneOf1">
                <emma:interpretation id="interp5" emma:lang="en-US" emma:confidence="0">
                  <emma:literal>Oh</emma:literal>
                </emma:interpretation>
                <emma:interpretation id="interp6" emma:lang="en-US" emma:confidence="0">
                  <emma:literal>IQ</emma:literal>
                </emma:interpretation>
                <emma:interpretation id="interp7" emma:lang="en-US" emma:confidence="0">
                  <emma:literal>Q</emma:literal>
                </emma:interpretation>
                <emma:interpretation id="interp8" emma:lang="en-US" emma:confidence="0">
                  <emma:literal>OH</emma:literal>
                </emma:interpretation>
                <emma:interpretation id="interp9" emma:lang="en-US" emma:confidence="0">
                  <emma:literal>(Q</emma:literal>
                </emma:interpretation>
              </emma:one-of>
            </emma:emma>
          </inkml:annotationXML>
          <inkml:trace contextRef="#ctx0" brushRef="#br0" timeOffset="-2895">981 3545 8901,'-10'-34'3999,"10"34"0,-31-26-258,11 21-1419,-8-6-1548,1 8-129,-7-6-129,2 9-129,-12-3 0,2-2-258,-5 5 0,3 0 0,0 0-129,-1 0 129,1 6-129,1 5 0,8 4 0,1 4 0,4 8 0,2 3 0,4 5 0,4 0 0,3 7 0,3 3 0,2-2 0,4 3 129,1 3 0,3 4 0,1-3 129,3 10 0,0-7 129,0 10-129,7-6 258,8 11-129,1-11 0,11 5 0,3-6 0,5-1-129,6-7 129,10-2-258,6-12 129,4-4-129,4-8 0,5-8-129,2-11 129,2-3 0,2-15 0,-8-16-129,0-8 129,-3-13 0,-8-8-129,-6-7 129,-8-3-129,-12 1 129,-10-6-129,-11 5 129,-10 2 0,-4 6 0,-22 2-129,-2 7 258,-8 3-128,-5 0-130,-4 6 0,-2 5 0,0 2 0,2 1 0,3 5 0,-4 4 0,4 6 0,-1 6-130,5 3 1,-7 9 0,6 3 0,4 0-129,4 9-258,1-3-129,10 12-516,-3-11-387,23 23-1032,-11-15-1548,11 12-387,-1-3-258,1 7 129,1 0-258</inkml:trace>
          <inkml:trace contextRef="#ctx0" brushRef="#br0" timeOffset="-2399">639 3879 14190,'-11'-27'4515,"11"27"-387,-9-19-258,9 19-3096,0 0-387,0 0-129,0 0-129,6 10 0,-6-10 0,4 26 0,-4-3 0,7 8-129,-1 7 0,1 6 0,3 6 0,10 1 0,-6 4-129,2 0 129,1-6 0,-2-4 0,-1-9-129,-4-7 0,2-4-129,-12-25 0,14 28-387,-14-28-258,0 0-387,0 0-1032,0-9-1548,0 9-516,-7-31 0,-5 10-129</inkml:trace>
          <inkml:trace contextRef="#ctx0" brushRef="#br0" timeOffset="-1360">1036 3858 5289,'0'0'3870,"16"-13"-516,-16 13 0,0-21-645,0 21-1806,-7-24-387,7 24-129,-19-20 258,19 20 0,-17-13 129,17 13 0,0 0 0,0 0 0,-21-9-258,21 9-129,0 0-258,0 0 0,0 0 0,0 0 0,0 0 0,-1 17 0,1-17 0,0 35 129,0-12 0,1 12 0,3 3 0,3 6-129,0 0 129,2 5-258,-1-1 129,2 1-129,2-2 129,0-4-129,-2-5 0,3-1 0,-3-5 0,3-6 0,-5-3 0,4-8 0,-12-15 0,11 22-129,-11-22 0,0 0-129,0 0-129,0 0-129,0 0-516,0-12-1161,0 12-1677,0-30-387,0 10-129,-4-1-258</inkml:trace>
          <inkml:trace contextRef="#ctx0" brushRef="#br0" timeOffset="-972">697 4182 1806,'-2'-11'3096,"2"11"387,11-16 258,-11 16-774,0 0-774,20-9-258,-20 9-258,0 0 0,18-9-387,1 9-129,-19 0-387,35-9-387,-12-1 0,6 1-129,5-6-258,3-6-129,6 5-258,-6-8-258,7 8-387,-10-13-1935,2 9-1032,-6-2-258,-6 0 0,-5 3-258</inkml:trace>
        </inkml:traceGroup>
      </inkml:traceGroup>
    </inkml:traceGroup>
    <inkml:traceGroup>
      <inkml:annotationXML>
        <emma:emma xmlns:emma="http://www.w3.org/2003/04/emma" version="1.0">
          <emma:interpretation id="{E2CFBF8D-1614-42DD-AFBB-D98DB39CBA99}" emma:medium="tactile" emma:mode="ink">
            <msink:context xmlns:msink="http://schemas.microsoft.com/ink/2010/main" type="paragraph" rotatedBoundingBox="12175,14017 10399,16995 7775,15429 9552,124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A6DB22-AB32-4FF4-9732-6E7AC25C9B6C}" emma:medium="tactile" emma:mode="ink">
              <msink:context xmlns:msink="http://schemas.microsoft.com/ink/2010/main" type="inkBullet" rotatedBoundingBox="11044,13342 10274,14634 8933,13834 9703,12542"/>
            </emma:interpretation>
            <emma:one-of disjunction-type="recognition" id="oneOf2">
              <emma:interpretation id="interp10" emma:lang="en-US" emma:confidence="0">
                <emma:literal>Of</emma:literal>
              </emma:interpretation>
              <emma:interpretation id="interp11" emma:lang="en-US" emma:confidence="0">
                <emma:literal>of</emma:literal>
              </emma:interpretation>
              <emma:interpretation id="interp12" emma:lang="en-US" emma:confidence="0">
                <emma:literal>Ot</emma:literal>
              </emma:interpretation>
              <emma:interpretation id="interp13" emma:lang="en-US" emma:confidence="0">
                <emma:literal>Qt</emma:literal>
              </emma:interpretation>
              <emma:interpretation id="interp14" emma:lang="en-US" emma:confidence="0">
                <emma:literal>ot</emma:literal>
              </emma:interpretation>
            </emma:one-of>
          </emma:emma>
        </inkml:annotationXML>
        <inkml:trace contextRef="#ctx0" brushRef="#br0" timeOffset="-7491">894 250 8643,'-42'-15'3870,"23"2"-258,-6-10-258,5-7-774,-5 4-2322,-5-1 0,1 3 129,-6-1 129,0 7 0,-8 1 129,6 6-129,-7 3-129,9 4-129,-5 2-129,2 2 0,1 2-129,-3 11-129,3 8 129,-2 7 0,-2 5-129,2 9 129,0 6 0,3 2 129,6 4-129,8 4 129,3-1-129,11 4 129,2 4-129,6 8 0,0 2 0,12 7 129,3 6-129,5 5 129,3 2 0,6 4 129,5-7-129,6-4 258,1-6-258,7-6 258,2-13-129,2-6 0,5-13-129,4-5 129,2-16 0,2-6 0,0-16 0,4-2 0,-1-24 0,8-12 0,-8-13-129,5-15 0,4-10 0,1-10-129,-6-3 129,-5 0-129,-9-4 129,-9 4 0,-13 1 0,-13 7 129,-16 4-129,-9 4 129,-20 0-129,-12 4 0,-13 7 0,-7 2 0,-10 8-129,-10 9-129,-6 9 129,-7 8 0,-4 11 0,4 8-129,1 6 129,1 0 0,9 8-129,5 5 129,10 2-129,9 2 0,11 1-129,4-6-129,14 6-387,-4-15-387,27-3-516,-16 11-774,16-11-1806,12 0 0,5 0-387,3 0 0</inkml:trace>
        <inkml:trace contextRef="#ctx0" brushRef="#br0" timeOffset="-6919">333 647 7482,'0'0'2838,"-23"-3"258,23 3 129,0 0-2322,0-20 0,0 20 0,0-17-129,0 17 258,0 0 129,0 0-258,13 16-129,-3 5-129,-3 0-387,6 14 129,-2 6 0,8 11 0,-5 7 0,6 14 0,-3-3 0,3 7 129,-5-4-258,2 0 0,-3-8-129,0-11-129,-2-9 129,-5-15-258,0-9 129,-7-21-258,9 22-129,-9-22-516,0 0-645,0-19-1290,-2 0-1161,-2-10-387,4-4 129,0-8-516</inkml:trace>
        <inkml:trace contextRef="#ctx0" brushRef="#br0" timeOffset="-6543">636 516 13545,'15'6'4257,"-1"18"-129,-14-24-258,14 29-2064,-7-10-1935,6 4 0,-6 4 258,7 6 0,-7 4 129,3 5 129,-4 2-129,4 6 129,-3 2-129,3 3 0,-3 2-129,1 3-129,-1 1 0,-1-3 0,-2 0 0,0-7 129,-1-8-258,2-6 0,-4-7 0,-1-15-387,0-15-258,0 0-516,0 0-1032,0 0-1419,-1-24-645,-5-3 0,0-4 0,3-2-129</inkml:trace>
        <inkml:trace contextRef="#ctx0" brushRef="#br0" timeOffset="-6219">388 1002 10062,'0'0'4128,"-4"16"-258,4-16 0,16-11-774,4 4-2838,-1-3 129,5 7 0,-1-9 129,8 9 0,-1-6 0,7 5 0,-6-5-129,5 3-129,-4-1-258,-2 0-258,0 3-258,-13-4-645,3 8-1548,-20 0-1419,0 0-129,0 0-129,0 14-258</inkml:trace>
      </inkml:traceGroup>
      <inkml:traceGroup>
        <inkml:annotationXML>
          <emma:emma xmlns:emma="http://www.w3.org/2003/04/emma" version="1.0">
            <emma:interpretation id="{AF3DDC89-EDB6-4FFA-91B6-DF236CDDB39F}" emma:medium="tactile" emma:mode="ink">
              <msink:context xmlns:msink="http://schemas.microsoft.com/ink/2010/main" type="line" rotatedBoundingBox="11526,15106 10399,16995 7775,15429 8902,13541"/>
            </emma:interpretation>
          </emma:emma>
        </inkml:annotationXML>
        <inkml:traceGroup>
          <inkml:annotationXML>
            <emma:emma xmlns:emma="http://www.w3.org/2003/04/emma" version="1.0">
              <emma:interpretation id="{F57FBBAD-C895-4327-9F5A-94370EB2A2D4}" emma:medium="tactile" emma:mode="ink">
                <msink:context xmlns:msink="http://schemas.microsoft.com/ink/2010/main" type="inkWord" rotatedBoundingBox="11526,15106 10399,16995 7775,15429 8902,13541"/>
              </emma:interpretation>
              <emma:one-of disjunction-type="recognition" id="oneOf3">
                <emma:interpretation id="interp15" emma:lang="en-US" emma:confidence="0">
                  <emma:literal>*ONO</emma:literal>
                </emma:interpretation>
                <emma:interpretation id="interp16" emma:lang="en-US" emma:confidence="0">
                  <emma:literal>*ON☺</emma:literal>
                </emma:interpretation>
                <emma:interpretation id="interp17" emma:lang="en-US" emma:confidence="0">
                  <emma:literal>*On☺</emma:literal>
                </emma:interpretation>
                <emma:interpretation id="interp18" emma:lang="en-US" emma:confidence="0">
                  <emma:literal>Ono,</emma:literal>
                </emma:interpretation>
                <emma:interpretation id="interp19" emma:lang="en-US" emma:confidence="0">
                  <emma:literal>*Ong</emma:literal>
                </emma:interpretation>
              </emma:one-of>
            </emma:emma>
          </inkml:annotationXML>
          <inkml:trace contextRef="#ctx0" brushRef="#br0" timeOffset="-9526">809 1680 12384,'-61'-5'4128,"26"-2"-516,-12-10 0,2 2-3096,1-1-516,-1-2 129,-2 3 129,-3 1 0,6 3 129,-1 4 129,1 2-129,-6 1 0,2 4 0,1 4-129,1 8 0,0 6-129,2 5 0,2 7 0,5 10-129,3 5 0,4 7 0,2 4 0,2 6 0,5 6 0,4 7 0,1 5 129,5 2-129,2 8 129,8 4 0,1 6 0,0 4 129,16 2-129,11-1 0,5 1 0,15-5 129,7-4 0,14-6-129,7-9 129,16-9-129,8-10 0,7-8 0,9-16 0,7-13 0,6-15 129,6-11-129,-1-9 0,2-18 129,-13-16 0,-7-9-129,-6-9 129,-11-5-129,-17-10 129,-15 0 0,-16-8-128,-13 1-130,-16-8 0,-13 0 0,-10 0 0,-20-3 0,-12 0 0,-5 3 0,-11 6 0,-7 1 0,-2 10 0,-8 8 0,-1-2 0,-3 6 0,-2 6 0,-5 2 0,0 2 0,0 2 0,4 4 0,0 3 0,3 6 0,5 4 0,5 6 0,7 3 0,6 8 0,7 1 0,8 3 0,3 4 0,10 3 0,5 0 0,15 5 0,-29-3 0,29 3 0,-21 0 0,21 0 0,-21 13-388,15 5-644,-9-13-903,13 19-1806,-11-6-1032,5 4 0,-3-3-129,4 5-258</inkml:trace>
          <inkml:trace contextRef="#ctx0" brushRef="#br0" timeOffset="-8450">51 2244 13803,'0'0'3999,"-16"-15"-258,16 15 258,-2-16-3870,2 16-129,0 0 0,0 0 129,0 0 0,0 0 0,0 0 129,5 27 0,4 2-129,2 9 0,3 13 0,3 10 0,-1 9 129,5 10-129,-7 5 129,5 2-129,-5-4 129,0-6-129,-5-10 129,0-11-129,-3-13 0,0-10 0,0-14 0,-6-19 129,1 18 0,-1-18-129,0 0 129,0-23-129,-1-1 129,-2-6-129,-2-13-129,-2-6 129,0-12-129,0-5 0,1-11 0,-1-6 0,0-9 0,-3 4 0,5-3 0,-2-1 0,0 7 0,1 10 0,0 10 0,5 12 0,1 10 0,0 10 0,0 12 129,0 21-129,0 0 129,0 0-129,20 0 129,-8 15-129,4 16 0,5 8 129,5 9-129,6 9 0,4 11 0,6 8 129,2 6-129,6 6 0,1 1 0,1 1 129,-1-3-129,0-2 0,0-11 0,-1-4 0,-3-13 0,-7-7 0,-5-10 0,-1-10 0,-7-8 0,-7-9 129,-3-5 0,-17-8 0,15-17 0,-13-14 0,-2-12 0,-2-16 0,-5-15 0,-1-11-129,-2-14 129,1-5-129,2-3 0,3 5 0,1 5 129,3 6-129,0 12 0,3 11 0,5 14 0,0 13 130,0 11-130,-1 7 0,-7 23 0,9-22-130,-9 22 1,0 0-129,0 0-129,1 13-387,5 6-645,-6-19-1935,0 30-1032,0-30-387,0 30-129,0-30 0</inkml:trace>
          <inkml:trace contextRef="#ctx0" brushRef="#br0" timeOffset="-5095">-272 2059 10965,'-19'0'3741,"8"-31"129,4 8-258,-4-1-2709,-8-8-258,1 2-129,-11-3 387,1 8-258,-9-2 0,3 8 129,-5 1-387,2 3 0,-6 3-258,1 6 0,-1 3 0,2 3-129,0 0-129,-2 7 129,-2 10 0,4 1-129,-2 6 129,1 5-129,1 3 129,1 5-129,0 1 0,1 5 129,0 2-129,4 2 129,4-1 0,2 8 0,2 1 0,9 3 0,4 4 0,7 1 129,1 0-129,6 0 129,4 3 0,8-6 0,6 1 0,10-3-129,8 1 258,5-6-258,9-4 129,5-3 0,4-4 0,5-4 0,1-9 0,2-5 129,1-11-129,0-4 129,-4-9 0,0-2-129,-8-14 129,-2-6-129,0-11 0,-10-3 129,-13-10-129,-2-1 0,-5-8 0,-4-3 0,-2-7-129,-1 2 0,-4-4 129,1 3-258,0 5 129,-1 0 0,-6 6 0,-6-1 0,-1 3 129,-4 2-129,-11 2 0,-7 0 0,-2-1 0,-4-1 0,-2 4 129,-3 2-129,1 1 0,-4 5 129,1 4-129,0 3 0,-1 6 0,5 4 129,0 3-258,5 4 129,4 8-258,0-2 129,22 7-258,-27 0-258,27 0-258,-17 10-645,17 15-1290,-3-7-1548,3 9 129,0 3-516,0 1-129</inkml:trace>
          <inkml:trace contextRef="#ctx0" brushRef="#br0" timeOffset="-4247">-835 2176 10191,'19'0'4386,"-19"0"-258,0 0-258,17 12-1032,-17-12-2580,0 0-129,17 23-129,-9-5 129,1 2 129,3 10-129,1 4 129,1 6 0,-1 5 0,3 1 0,-4-1-129,1 2 0,0-3-129,0-5 129,-3-4-129,1-6 0,-3-5 0,-1-3 0,-1-5-129,-6-16 0,9 24-258,-9-24-387,0 0-645,0 0-1032,0 0-1419,0 0-516,-7-15 129,-1-2-516</inkml:trace>
          <inkml:trace contextRef="#ctx0" brushRef="#br0" timeOffset="-3967">-1055 2583 12771,'-7'18'4257,"7"-18"-129,13 0 0,8-3-2838,6-14-1161,6 0 0,7 0 0,2-1 0,2 0 0,1 2-129,1 7-129,-4-6-516,9 15-1032,-4-7-2193,-2 6-129,4 1-516,0-1 129</inkml:trace>
          <inkml:trace contextRef="#ctx0" brushRef="#br0" timeOffset="-4599">-1032 2225 10836,'-20'-10'4515,"20"10"-258,0 0-129,-18 0-774,18 0-2967,0 0-129,-16 10-258,16-10 0,-11 19 129,7-4-129,4-15 129,-7 40 0,7-11 0,0 7 0,2 7-129,4 8 129,1 4-129,2 1 129,-1 3-129,-1-6 0,0-3 0,0-10 0,-1-6 0,0-11-129,-3-7-129,-3-16-129,7 22-129,-7-22-258,0 0-516,0 0-774,4-10-1290,-4 10-774,1-32-258,2 10 258,-3-9-129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3T19:23:43.770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5668895-E0E8-4D5A-B3D6-E586C72BC0AC}" emma:medium="tactile" emma:mode="ink">
          <msink:context xmlns:msink="http://schemas.microsoft.com/ink/2010/main" type="writingRegion" rotatedBoundingBox="7826,9308 21062,8504 21193,10656 7956,11460"/>
        </emma:interpretation>
      </emma:emma>
    </inkml:annotationXML>
    <inkml:traceGroup>
      <inkml:annotationXML>
        <emma:emma xmlns:emma="http://www.w3.org/2003/04/emma" version="1.0">
          <emma:interpretation id="{39BA99E3-6B6A-46DD-908D-23FDF437725E}" emma:medium="tactile" emma:mode="ink">
            <msink:context xmlns:msink="http://schemas.microsoft.com/ink/2010/main" type="paragraph" rotatedBoundingBox="7826,9308 21062,8504 21193,10656 7956,114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F05848-C2E1-4E6D-99FB-AFADF8817FCA}" emma:medium="tactile" emma:mode="ink">
              <msink:context xmlns:msink="http://schemas.microsoft.com/ink/2010/main" type="line" rotatedBoundingBox="7826,9308 21062,8504 21193,10656 7956,11460"/>
            </emma:interpretation>
          </emma:emma>
        </inkml:annotationXML>
        <inkml:traceGroup>
          <inkml:annotationXML>
            <emma:emma xmlns:emma="http://www.w3.org/2003/04/emma" version="1.0">
              <emma:interpretation id="{6B2E3226-5B83-4119-908B-5E72DC7D4E73}" emma:medium="tactile" emma:mode="ink">
                <msink:context xmlns:msink="http://schemas.microsoft.com/ink/2010/main" type="inkWord" rotatedBoundingBox="7845,9620 8932,9554 9022,11027 7934,11093"/>
              </emma:interpretation>
              <emma:one-of disjunction-type="recognition" id="oneOf0">
                <emma:interpretation id="interp0" emma:lang="en-US" emma:confidence="0">
                  <emma:literal>2</emma:literal>
                </emma:interpretation>
                <emma:interpretation id="interp1" emma:lang="en-US" emma:confidence="0">
                  <emma:literal>Z</emma:literal>
                </emma:interpretation>
                <emma:interpretation id="interp2" emma:lang="en-US" emma:confidence="0">
                  <emma:literal>z</emma:literal>
                </emma:interpretation>
                <emma:interpretation id="interp3" emma:lang="en-US" emma:confidence="0">
                  <emma:literal>1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11 440 9030,'-12'42'3483,"11"-24"129,1-18-387,0 0-903,0 0-1935,0 0-258,0 0 129,0 0 258,0 0 0,0 0 0,11-12 258,-11-6-129,7 0 129,-2-7-258,7-5 0,4-3-258,7-2 0,8-4-258,4 3 129,9-1-129,3 0 0,7 1 0,-3 3 0,0 6 0,-2-1-129,-3 9 129,-5 4 0,-8 4 0,-2 4 0,-9 5 0,0 2 0,-5 0 0,-2 3 129,-15-3-129,26 27 129,-19-8 0,0 9 0,-7 7-129,0 8 129,-11 10 0,-5 7-129,-7 5 129,-4 5-129,-4 0 129,-1 8 0,-2-1-129,2 2 129,1-3 0,1 6 0,-2-3-129,2 0 129,-3 0 0,1-3-129,-2-12 129,3-1 0,1-15-129,4-7 0,4-7 0,3-8 0,5-5 0,14-21-129,-17 21 129,17-21-129,0 0 129,0 0 0,0 0 0,0 0 0,0 0 0,19 10 0,0-10 129,8-7 0,7-5 0,9-4 129,8-7-129,8-1 0,8-3-129,2-4 129,8 0 0,-3 2-129,4-1 129,-5 4-129,-3 2 0,-6 6 129,-13 3-129,-7 3 0,-10 6 129,-9 2-129,-6 2 129,-19 2 0,15-1-129,-15 1 0,0 0 0,0 0-387,0 0-258,0-18-1548,0-6-2193,0-4 0,-13-2-258,-16-13-129</inkml:trace>
        </inkml:traceGroup>
        <inkml:traceGroup>
          <inkml:annotationXML>
            <emma:emma xmlns:emma="http://www.w3.org/2003/04/emma" version="1.0">
              <emma:interpretation id="{66F456D0-5A95-4BEA-A2D2-FE2B7549D1CA}" emma:medium="tactile" emma:mode="ink">
                <msink:context xmlns:msink="http://schemas.microsoft.com/ink/2010/main" type="inkWord" rotatedBoundingBox="12956,8997 21062,8504 21193,10656 13087,11149"/>
              </emma:interpretation>
              <emma:one-of disjunction-type="recognition" id="oneOf1">
                <emma:interpretation id="interp5" emma:lang="en-US" emma:confidence="0.5">
                  <emma:literal>silicate</emma:literal>
                </emma:interpretation>
                <emma:interpretation id="interp6" emma:lang="en-US" emma:confidence="0">
                  <emma:literal>silica the</emma:literal>
                </emma:interpretation>
                <emma:interpretation id="interp7" emma:lang="en-US" emma:confidence="0">
                  <emma:literal>silicate e</emma:literal>
                </emma:interpretation>
                <emma:interpretation id="interp8" emma:lang="en-US" emma:confidence="0">
                  <emma:literal>silica to</emma:literal>
                </emma:interpretation>
                <emma:interpretation id="interp9" emma:lang="en-US" emma:confidence="0">
                  <emma:literal>Silicate e</emma:literal>
                </emma:interpretation>
              </emma:one-of>
            </emma:emma>
          </inkml:annotationXML>
          <inkml:trace contextRef="#ctx0" brushRef="#br1" timeOffset="5817.0112">6040 67 9804,'25'-4'4257,"-1"-5"-129,-24 9-129,3-20-1290,-3 20-1935,-10-10-387,10 10-129,-40-7-258,9 5 0,-12 2 0,-8 0-129,-11 6 129,-6 2 129,-7 2-129,-2 5 0,-4-2 129,8 7-129,0-2 0,7 4 0,8 0 0,8 3-129,10 4 0,9-3 0,14 2 0,7 2 129,10 1 0,19-1-129,13 2 258,14 0-129,9-1 129,14 6 129,5-4-129,5 7 129,1-5 0,5 10 0,-7-5 0,-5 9 0,-10-1 0,-11-2 0,-11 3 0,-12 2-129,-15-2 129,-13 2-129,-8-2 0,-15-4 129,-15-5-258,-6-1 129,-8-9 0,-3-5-129,-4-8 0,4-5 129,-1-11-258,4-1 129,7-4 0,3-10-258,10 1 129,1-5-258,10 4 0,2-1-258,18 15 0,-16-23-258,16 23-258,0-20-774,19 15-1161,3-2-1032,4-4 0,9 3-129,1-7 129</inkml:trace>
          <inkml:trace contextRef="#ctx0" brushRef="#br1" timeOffset="6295.4364">6384 585 1677,'25'-37'2322,"-18"14"129,-7 23 645,20-18-774,-20 18-387,0 0-129,10-18-129,-10 18 0,0 0 0,0 0 0,0 0-387,3 11-258,-3-11-258,0 23-387,0-5 0,0 9 0,0 4-129,0 11 0,0 5-129,-3 9 129,-1 1-258,-1 3 129,-2-2-129,4 2 0,-2-8 129,1-9-129,2-5 0,2-12 0,0-5-129,0-21 0,0 16-129,0-16-516,7-16-774,-7-12-2451,6-12 0,-3-9-387,1-16 0</inkml:trace>
          <inkml:trace contextRef="#ctx0" brushRef="#br1" timeOffset="6535.1484">6566-213 14835,'0'45'4386,"0"-22"-387,0-5-129,0 0-3999,0-18-387,7 36-516,-7-36-774,13 28-1032,-13-28-1032,16 12-258,-16-12-258,22-4 0</inkml:trace>
          <inkml:trace contextRef="#ctx0" brushRef="#br1" timeOffset="6970.6252">7169-397 14190,'-17'3'4515,"-13"4"-387,30-7 0,-28 24-2838,13 0-1161,7 7-258,-1 9 129,-5 13-129,0 10 129,-1 6 0,-1 8 129,-2 4 0,2 11 0,3 2 0,3 4 129,3 2 0,1-3-129,5 0 129,1-6-129,1-4 0,8-10-129,-2-8 0,4-11 0,-1-10-129,2-14 0,-2-2-129,-3-14-129,-7-18-258,0 0-516,34 1-1677,-26-20-1419,5-22 0,3-10-387,5-15 0</inkml:trace>
          <inkml:trace contextRef="#ctx0" brushRef="#br1" timeOffset="7250.2892">7590 155 13287,'-22'103'4257,"7"-39"-258,1 2 129,7 5-3354,-9-1-387,6 1-258,-1-3 0,2-5 0,2-11-129,2-6 0,2-9-129,0-9 0,3-8-129,0-20-258,0 0-645,14-1-2193,-1-29-645,7-12-258,-2-16 0,10-12-516</inkml:trace>
          <inkml:trace contextRef="#ctx0" brushRef="#br1" timeOffset="7473.0216">7957-206 15093,'0'0'4257,"14"12"0,-14-12-387,7 19-3612,-7-19-1032,36 30-516,-18-23-774,19 17-258,-7-13-258,15 8-258,-4-8-129,12 2-516,7 8-258,-3-10 645,15 14 645</inkml:trace>
          <inkml:trace contextRef="#ctx0" brushRef="#br1" timeOffset="7902.5056">9269 267 14706,'-12'-44'4386,"-7"22"-258,-5-4-129,-14 0-3354,5 2-645,-5 4 0,-6 3-258,-3 5 0,-7 9 0,-1 3 0,-3 7 129,-1 11 0,-4 6 129,1 4 0,4 8 129,0 5-129,5 6 258,9 4-129,10 5 129,13 4-129,14 5 129,7 0 0,25 8 0,14-4 0,17-3-129,5-7 129,17-3-129,4-9 0,6-9 129,0-11-258,3-14 0,-3-8-387,-7-10-516,5-8-1419,-14-20-2064,-4-12 129,-10-11-129,-5-8-387</inkml:trace>
          <inkml:trace contextRef="#ctx0" brushRef="#br1" timeOffset="8549.728">10113-106 15222,'-60'-22'4257,"25"8"-258,-1 11 0,1 0-3741,0 3-516,-2 5 129,0 14-129,-3 3 129,0 5 129,-2 3 0,-2 2 0,-1 6 129,4 4 0,-1 9 0,6 4 0,6 12 0,3-1 0,11 9 0,12-3 0,4-3-129,18-6 129,12-7-129,8-11 129,5-14 0,7-14 0,5-13 0,-3-6-129,-1-20 0,0-11 0,-2-14-129,-7-10 0,-4-6 129,-5-5-129,-9-7 129,-4-3 0,-4-4 0,-8-1 0,-2 10 0,-3 6 129,-1 11-129,-2 12 0,0 11 0,0 15 0,0 18 129,-2 31-129,-3 19 0,-2 20 0,0 22 0,1 14 0,2 18 0,4 7 129,0-2-129,7-6-129,10-10 129,6-17-129,1-19-129,9-18-387,-9-35-774,14-14-2064,-5-16-645,-5-32-258,-4-17-129,-4-20-258</inkml:trace>
          <inkml:trace contextRef="#ctx0" brushRef="#br1" timeOffset="9148.0092">10174-227 13287,'-26'37'4773,"32"-16"-258,25-4 0,20 3-2322,19-9-1548,19 7 0,10-9-387,9 2-129,5-3-258,-2-8-129,-1 0-387,-12-16-129,-1 4-387,-21-22-516,5 14-1290,-20-8-1290,-12-2-129,-12 0 0,-15 5-129</inkml:trace>
          <inkml:trace contextRef="#ctx0" brushRef="#br1" timeOffset="8875.3368">10712-913 14835,'19'-13'4644,"4"14"-258,-18 26 0,-5 16-3354,0 21-774,-4 23-129,1 22 0,-1 23 0,-2 13 0,2 6-129,-3 9 0,1-11 0,5-6 0,-1-14 129,2-13-129,0-15 0,0-9 0,5-14 0,5-17-258,1-5-387,-5-20-645,11-6-1677,-17-30-1548,19-5 0,-12-33-258,-5-23-129</inkml:trace>
          <inkml:trace contextRef="#ctx0" brushRef="#br1" timeOffset="9591.4764">11564-18 15867,'142'64'4644,"-51"-46"129,4-15-516,11-3-2967,-4-17-903,6-11-129,-16-9-258,-13-17-129,-18-7 0,-15-11-129,-22-5 129,-16-1-129,-8 2 129,-15 3-129,-15 8 129,-8 10 0,-18 20 0,-3 15 0,-9 20 129,-6 11-129,-2 26 129,-5 16 0,3 15 129,4 16 129,9 5 0,12 12 258,7 5-129,20 13 258,12-1 0,15 5-257,23-2-388,20 6 0,17-10 0,19 0 0,16-10 0,20-13 0,20-18 0,12-19 0,13-5-517,-6-43-3869,12-9-516,-8-39-258,-7-26-258,-9-25-516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</inkml:channelProperties>
      </inkml:inkSource>
      <inkml:timestamp xml:id="ts0" timeString="2014-03-17T18:46:50.30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E233D03-F9D2-4335-B5DB-D0F040C8210E}" emma:medium="tactile" emma:mode="ink">
          <msink:context xmlns:msink="http://schemas.microsoft.com/ink/2010/main" type="inkDrawing" rotatedBoundingBox="5908,11372 11767,13039 11709,13241 5851,11574" semanticType="underline" shapeName="Other">
            <msink:sourceLink direction="with" ref="{D69C1785-2191-4D67-B949-936C7B61BA8B}"/>
          </msink:context>
        </emma:interpretation>
      </emma:emma>
    </inkml:annotationXML>
    <inkml:trace contextRef="#ctx0" brushRef="#br0">0-4 4386,'0'0'2580,"0"0"258,0 0-129,0 0-903,20-4-774,-20 4 129,42 0-129,-18 0 258,13 4 0,-3 5-258,20-7 0,-7 9-129,16 1-258,3 1 0,17 3 129,0 12-258,15-2 0,5 9-129,13 6-129,10 11 0,8 5-129,3 8 0,2 2 0,8 0 0,2-1 129,1 3-129,5-6 129,3-1 0,9-12 129,10-6-258,9-5 387,-1 0-387,10-6 258,5-4-258,0 2 129,-6 3-129,-1 0 0,-12 5 0,-3 0 0,-9 0-129,-9 2 0,-10 3 129,-6-8-129,-9-1 0,-7 3 0,-10-4 0,-6-1 129,-14-1-129,-14-4 0,-8 1 0,-15-3-129,-7-3 129,-12-5 0,-9-2 0,-6-6 0,-8 0 129,-19-10 0,26 8 0,-26-8 0,0 0 0,0 0 129,0 0-258,0 0 129,0 0 0,0 0 0,0 0-129,0 0 0,0 0 129,0 0-129,0 0 0,0 0-258,0 0 0,0 0-516,0 0-645,0 0-1161,0 0-1806,-15 0 129,15 0-387,-27-26 0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</inkml:channelProperties>
      </inkml:inkSource>
      <inkml:timestamp xml:id="ts0" timeString="2014-03-17T18:46:48.82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D52928A-4BCD-46BB-B978-DF6A8D78831B}" emma:medium="tactile" emma:mode="ink">
          <msink:context xmlns:msink="http://schemas.microsoft.com/ink/2010/main" type="inkDrawing" rotatedBoundingBox="6026,12134 10733,11094 10761,11222 6054,12262" semanticType="strikethrough" shapeName="Other">
            <msink:sourceLink direction="with" ref="{D69C1785-2191-4D67-B949-936C7B61BA8B}"/>
          </msink:context>
        </emma:interpretation>
      </emma:emma>
    </inkml:annotationXML>
    <inkml:trace contextRef="#ctx0" brushRef="#br0">4651-8 3096,'17'1'1935,"-17"-1"774,0 0 387,0 0-1161,0 0-129,0 0-129,0 0 129,0 0-129,0 0-258,0 0-387,0 0-258,0 0-258,0 0-129,0 0 0,0 0 258,-9 0-129,9 0 0,-29 13-129,3-3 129,-1 0 0,-11 6-129,0 5 129,-11 0-258,-3 2 129,-10 1-258,2 1 258,-7 1-258,-1-2 129,-5 1-129,-5-6 129,-1 4-129,-3-2 0,-8-1 0,-1-1-129,-5 1 129,1-2-129,-2-2 129,-2 2-129,-1-4 0,5-2 0,0 1 0,3-3 0,-5-1 0,6 1 129,-3 1-129,1-6 0,1 8 0,2-3 0,3 3 0,2 0 0,10 2 0,-1-4 0,5 9-129,8-9-129,-2 4 258,5-4-258,2 4 258,0-1-129,0-1 0,-1 2 0,5 0 129,-3 4 0,-1 1-129,3-2 129,1-1 129,-1 1-258,1 0 258,-1-1-129,2-3 0,2 1 0,2-5 0,1 3 0,1-2 0,6-1-129,0-1 258,5 3-258,-2-1 129,7-3 0,3 2 0,-1 2 0,1-4 0,2-3-129,-2 3 0,-1-2 129,-2 2-129,-1 0 258,2 1-258,-2-3 129,4 2-129,-3 0 129,7 0 129,-3-4-129,5 2 0,1-3 0,21-3 0,-30 7 0,30-7 0,-22 7 0,22-7 0,0 0 0,-24 6-129,24-6 129,-18 3 0,18-3 0,-24 7 0,24-7 0,-24 10 0,24-10 0,-26 8 0,26-8 0,-20 3 0,20-3 0,0 0 0,0 0 0,0 0-258,-20 6-516,20-6-387,0 0-903,15-3-1290,-15 3-645,33-16-258,-12 6-129,-1-6 0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7T18:45:30.431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context xml:id="ctx1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</inkml:channelProperties>
      </inkml:inkSource>
      <inkml:timestamp xml:id="ts1" timeString="2014-03-17T18:46:40.440"/>
    </inkml:context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98168DD-4072-4D7A-980A-5B55B52FAB73}" emma:medium="tactile" emma:mode="ink">
          <msink:context xmlns:msink="http://schemas.microsoft.com/ink/2010/main" type="writingRegion" rotatedBoundingBox="3536,7633 24179,6935 24559,18192 3916,18890"/>
        </emma:interpretation>
      </emma:emma>
    </inkml:annotationXML>
    <inkml:traceGroup>
      <inkml:annotationXML>
        <emma:emma xmlns:emma="http://www.w3.org/2003/04/emma" version="1.0">
          <emma:interpretation id="{20C4DCF6-A750-456A-945D-BCDEFC8B3C80}" emma:medium="tactile" emma:mode="ink">
            <msink:context xmlns:msink="http://schemas.microsoft.com/ink/2010/main" type="paragraph" rotatedBoundingBox="3854,7607 10574,7574 10580,8957 3860,89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97736C-985E-4F18-AF4F-5ED8844C4C31}" emma:medium="tactile" emma:mode="ink">
              <msink:context xmlns:msink="http://schemas.microsoft.com/ink/2010/main" type="line" rotatedBoundingBox="3854,7607 10574,7574 10580,8957 3860,8989"/>
            </emma:interpretation>
          </emma:emma>
        </inkml:annotationXML>
        <inkml:traceGroup>
          <inkml:annotationXML>
            <emma:emma xmlns:emma="http://www.w3.org/2003/04/emma" version="1.0">
              <emma:interpretation id="{2FCE8374-30A4-4C5E-89A3-835281180522}" emma:medium="tactile" emma:mode="ink">
                <msink:context xmlns:msink="http://schemas.microsoft.com/ink/2010/main" type="inkWord" rotatedBoundingBox="3854,7607 6728,7593 6734,8964 3860,8978"/>
              </emma:interpretation>
              <emma:one-of disjunction-type="recognition" id="oneOf0">
                <emma:interpretation id="interp0" emma:lang="en-US" emma:confidence="0">
                  <emma:literal>Be2+</emma:literal>
                </emma:interpretation>
                <emma:interpretation id="interp1" emma:lang="en-US" emma:confidence="0">
                  <emma:literal>Bet</emma:literal>
                </emma:interpretation>
                <emma:interpretation id="interp2" emma:lang="en-US" emma:confidence="0">
                  <emma:literal>BC2+</emma:literal>
                </emma:interpretation>
                <emma:interpretation id="interp3" emma:lang="en-US" emma:confidence="0">
                  <emma:literal>Bert</emma:literal>
                </emma:interpretation>
                <emma:interpretation id="interp4" emma:lang="en-US" emma:confidence="0">
                  <emma:literal>Best</emma:literal>
                </emma:interpretation>
              </emma:one-of>
            </emma:emma>
          </inkml:annotationXML>
          <inkml:trace contextRef="#ctx0" brushRef="#br0">11 366 3483,'-20'2'2193,"20"-2"258,0-8-387,13-7-1032,4-2-516,4-5 0,9-6 516,-3 0 129,11-5 129,-1-3 0,9 0-129,-2-1 129,6 6-258,1 1-258,1 11-387,-2 1 0,-2 10-258,-8 8 0,0 0 129,-9 12-129,-3 7 129,-12 4 0,-5 9 0,-8 1 129,-3 6-258,-9 1 129,-13 5-129,-11 0 129,-1 0-258,-8-3 129,-4-2-129,-1-4 129,1-6-129,0-2 0,8-4 0,3-6 0,1-1 0,10-4-129,1-6 129,6-2-129,17-5 129,0 0-258,0 0 258,0 0-129,14-12 129,9 4 0,5-2 0,5 3 0,3 2 0,7 3 0,1 2 0,1 7 0,4 10 0,-1 1 129,0 6-129,-1 6 0,-3 7 258,-6 2-258,-6 4 0,-6 4 0,-6 2 129,-9 2-129,-7 2 129,-4-2 0,-7-3 0,-10 0-129,-3-8 129,-8-3 0,-4-4 0,-10-8 0,-3-5 0,-6-5 129,-3-5-129,0-8 0,-2 2 0,2-4 0,4-8 0,6-5-129,7-2-129,9 2-129,4-5 0,8 3 0,4-7-258,7 5-387,2 1-387,3 16-645,6-24-1032,-6 24-516,24-15-258,-8 6 0,7 6-129</inkml:trace>
          <inkml:trace contextRef="#ctx0" brushRef="#br0" timeOffset="-1024.2048">215 341 1161,'-10'-18'1548,"7"2"129,3 16 0,-3-17-258,3 17 0,0 0 0,0 0 387,0 0 0,0 0 0,0 0-129,0 0 0,0 0-516,0 0-258,0 0-129,0 0-258,0 0-129,6 23 0,-3 0 0,7 13 0,2 9 0,7 6 129,-2 9-129,5 11 129,1-2-258,3 8 129,-4-9-129,4-3 0,-8-6-129,4-5 129,-3-9-129,-4-9 0,0-8-129,-6-5 129,3-4-129,-12-19 129,13 24-129,-13-24 0,0 0-258,4 17-129,-4-17-516,0 0-1290,0 0-1548,0-8-129,-4-10-258,0-2 0</inkml:trace>
          <inkml:trace contextRef="#ctx0" brushRef="#br0" timeOffset="856.1712">1106 765 3225,'-12'18'2064,"-4"-8"387,16-10 0,0 0-1290,-18 0-129,18 0 387,0 0 0,0 0-129,0 0 0,9 0-129,-9 0 0,25 0-129,-6 0 0,-3 0-258,11-3-129,-6-9 0,9 6 129,-7-9-258,6 3 0,-7-3-129,3-2 0,-6-4-129,-1 4-129,-7-5 129,1 4-129,-7 1 0,0 1 0,-5-2 129,0 18-129,0-24 0,0 24-129,-17-19 129,17 19-129,-34-6-129,8 4 129,-2 2-129,-8 3 0,-3 8 0,0 4 129,-2 1-129,3 5 129,3 0 0,3 4-129,5-2 129,5 2 0,6 2-129,3 0 129,2 2 0,7 0 0,0 2 0,4 1 0,0 2 0,4 2 129,4 2 0,8 3 129,0-3 0,9 3 0,5 1 129,7 3-129,5-5 129,6-3-129,1-4 0,4-5-129,4-6 0,-3-5 0,0-9-129,-6-8 0,2 0-129,-4-17-258,0 3-258,-12-16-516,5 7-1161,-12-8-1548,0-1-387,-8 1-129,-8 1-129,-1 6 0</inkml:trace>
          <inkml:trace contextRef="#ctx0" brushRef="#br0" timeOffset="5156.031">1563 341 5676,'0'0'3225,"0"0"-387,0 0-129,-4-13-258,11-4-1548,8 1 0,2-7-129,10 1 0,-6-6 129,9 6 129,-7-3-129,9 3-129,-10-1 0,6 4-387,-10 7-129,2 5-129,-3-2 0,-17 9-129,29 0 0,-29 0 0,20 16-129,-15 0 129,1 5 0,-3 5 0,-3 2 0,0 3 0,0 4 129,-9 2-258,-4 0 258,-1 1-129,-6 2 0,-2 3 0,-1 1 0,-5-4 0,4 0 0,-3-4 0,7-6 0,1-1 0,8-6 0,1-3 0,7-3 0,3-17 129,6 23-129,-6-23 0,28 19 129,-6-10 0,-1-3 0,6 0 0,-2-4 0,4 2 0,0-3 0,3-1 0,-4 0 0,-1 0-129,-2 0 0,-3 0-129,-2-4-129,-20 4-129,26-4-516,-26 4-774,0 0-1548,20-17-387,-20 17-258,0 0 0,14-30-387</inkml:trace>
          <inkml:trace contextRef="#ctx0" brushRef="#br0" timeOffset="6276.255">2021 495 3870,'-20'11'2451,"20"-11"258,0 0-258,0 0-645,0 0-645,0 0-129,0 0 0,0 0 0,14 0-129,-14 0 0,16-7-129,-16 7 0,28-11 0,-10 1 0,6 7-258,5-9 0,10 7 0,0-6-129,9 4 258,-3-1-129,11-1 0,-1 3-129,6-3 0,0-3-129,1 4 0,-5-3 0,-3 0 0,-8 1-258,-6 1 129,-7 2-258,-9 2 0,-24 5-258,15 0-387,-15 0-645,0 0-1548,-15 6-774,-4-2-258,1-4-258,-3 0 0</inkml:trace>
          <inkml:trace contextRef="#ctx0" brushRef="#br0" timeOffset="5728.1454">2181 230 10062,'0'0'3354,"0"0"-129,0 0-258,0 0-2064,0 0-774,0 0 0,0 0-129,0 0 0,0 0 129,0 0 0,0 0 129,0 0-129,11 15 129,-4 3 0,2 7-129,3 2 129,-2 9 0,5 3-129,0 4 129,-2 1 0,1 2 0,-4-6 0,3-1-129,-5-8 0,4-4 0,-5-6-129,-2-3 129,-5-18-129,7 21 0,-7-21-129,0 0-129,3 16-129,-3-16-387,0 0-1161,0 0-1290,0 0-258,-8-6-129,8 6-129</inkml:trace>
        </inkml:traceGroup>
        <inkml:traceGroup>
          <inkml:annotationXML>
            <emma:emma xmlns:emma="http://www.w3.org/2003/04/emma" version="1.0">
              <emma:interpretation id="{AD12F21F-0A27-4D80-9C27-CE2E150366E2}" emma:medium="tactile" emma:mode="ink">
                <msink:context xmlns:msink="http://schemas.microsoft.com/ink/2010/main" type="inkWord" rotatedBoundingBox="8252,7833 10575,7821 10580,8957 8258,8968"/>
              </emma:interpretation>
              <emma:one-of disjunction-type="recognition" id="oneOf1">
                <emma:interpretation id="interp5" emma:lang="en-US" emma:confidence="0">
                  <emma:literal>Ott</emma:literal>
                </emma:interpretation>
                <emma:interpretation id="interp6" emma:lang="en-US" emma:confidence="0">
                  <emma:literal>OH-</emma:literal>
                </emma:interpretation>
                <emma:interpretation id="interp7" emma:lang="en-US" emma:confidence="0">
                  <emma:literal>Oft</emma:literal>
                </emma:interpretation>
                <emma:interpretation id="interp8" emma:lang="en-US" emma:confidence="0">
                  <emma:literal>OH.</emma:literal>
                </emma:interpretation>
                <emma:interpretation id="interp9" emma:lang="en-US" emma:confidence="0">
                  <emma:literal>OH"</emma:literal>
                </emma:interpretation>
              </emma:one-of>
            </emma:emma>
          </inkml:annotationXML>
          <inkml:trace contextRef="#ctx0" brushRef="#br0" timeOffset="12669.5334">4956 284 7740,'-20'0'2709,"20"0"-129,-21-7-258,21 7-1161,-23-12-1032,8 5 129,-4 2 258,1-3 129,-1 8 387,-2-7 129,4 7-129,-8-2-129,5 2-258,-7 5-387,-1 7-258,-2 3 0,-4 7-129,3 5 0,-3 6 0,0 4 129,5 2 0,-1 10 0,9-1 0,3 10 0,4 6 129,4 5-129,3 5 0,7 1 129,0 4 0,12-1-129,11-2 258,8-10-129,13-7 129,6-12 0,9-9 0,8-15 387,7-9-258,2-14-129,4-7 129,-7-16-129,2-6 129,-8-7-129,-5-4 129,-11-3-258,-4-2 258,-18-5 0,-8 6 0,-16-5 0,-5 2-129,-12-6 129,-14 2-129,-9-5 0,-12-3-258,-4-2 129,-2 1-129,-2 0 0,-1 5 0,3 6 0,3 6-129,5 7 129,4 10-129,6 10 0,1 1 0,7 9-129,0 5 0,7 1-129,-1 1 0,21-1-258,-26 23 0,23-4-258,3-19-516,0 36-903,0-20-1290,0-16-387,29 28 258,-11-23-387,5 1 258</inkml:trace>
          <inkml:trace contextRef="#ctx0" brushRef="#br0" timeOffset="13177.635">5288 250 11094,'0'0'3483,"-17"-20"-258,17 20 0,0 0-2580,0 0-258,-17-4-258,17 4-129,0 0 129,0 12 0,0 3 129,3 8 0,7 9 0,2 13 0,5 15 0,5 14-129,0 11 0,4 9-129,-4 5 129,1 1-129,-3-3 0,-3-8 129,-4-8-129,-5-17 129,-1-9 129,-2-16-129,0-8-129,-2-9 129,1-5-387,-4-17 0,0 0-258,0 0-387,0 0-1032,0 0-1419,19-10-258,-18-15-258,9-4 129</inkml:trace>
          <inkml:trace contextRef="#ctx0" brushRef="#br0" timeOffset="13593.7182">5678 268 13287,'0'-27'3741,"0"27"-258,4-15-129,-4 15-2967,0 0-387,0 0 0,0 0 129,0 0-129,0 0 258,7 14 0,3 11 0,1 10 0,8 15 0,2 8 0,7 17 0,1 5-129,0 8 129,3-1-129,-3 0 0,-5-10 0,-1-7 0,-3-12-129,-3-12 129,-3-14 0,-3-7-129,-3-8 0,-8-17 0,9 18-129,-9-18-129,0 0-129,0 0-645,0 0-1290,0 0-1419,0 0-129,-14-13-258,3-4 129</inkml:trace>
          <inkml:trace contextRef="#ctx0" brushRef="#br0" timeOffset="14073.8142">5235 838 10320,'-17'5'3612,"17"-5"0,0 0-258,10 0-1548,-10 0-903,29 0-129,-14-2 129,14 2-258,-5-5 129,11 5-129,-5-6 0,11 2-129,-3-4-129,6 3 0,2-3-258,-1-1 0,-1 0 0,-3-2-129,-1 0 0,-6 3 129,-6-2-129,-5 3-129,-5 3 0,-18 4-387,23-1-258,-23 1-258,0 0-645,0 0-903,0 0-1161,0 0-387,0 0-129,0 0-129,0-18 516</inkml:trace>
          <inkml:trace contextRef="#ctx0" brushRef="#br0" timeOffset="14681.9358">6033 430 7353,'0'23'3483,"0"-23"-129,0 0-258,0 0-387,0 0-2064,0 0-258,0 17 129,0-17 258,0 0-129,0 0 129,15 0 129,-15 0-129,39-10-258,-12 1 0,11-1-129,6-1-129,10 1 0,4-3-129,3 1 0,-1 0 0,-2 4 0,-6-2 0,-3 5-129,-11-2 129,-7 7-129,-10-2 0,-4 2 0,-17 0 0,16 0 0,-16 0 129,0 0-129,0 0 0,0 0 0,0 0 0,0 0 0,0 0-129,0 12 0,0-12-129,0 0-516,0 15-1032,0-15-1806,0 0-387,0 0-129,0 0-258,0 0-258</inkml:trace>
        </inkml:traceGroup>
      </inkml:traceGroup>
    </inkml:traceGroup>
    <inkml:traceGroup>
      <inkml:annotationXML>
        <emma:emma xmlns:emma="http://www.w3.org/2003/04/emma" version="1.0">
          <emma:interpretation id="{E1923925-FFCD-4706-8C1D-ED0B07468F94}" emma:medium="tactile" emma:mode="ink">
            <msink:context xmlns:msink="http://schemas.microsoft.com/ink/2010/main" type="paragraph" rotatedBoundingBox="3758,10438 11968,10921 11835,13172 3626,126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9C1785-2191-4D67-B949-936C7B61BA8B}" emma:medium="tactile" emma:mode="ink">
              <msink:context xmlns:msink="http://schemas.microsoft.com/ink/2010/main" type="line" rotatedBoundingBox="3758,10438 11968,10921 11835,13172 3626,12689">
                <msink:destinationLink direction="with" ref="{AD52928A-4BCD-46BB-B978-DF6A8D78831B}"/>
                <msink:destinationLink direction="with" ref="{AE233D03-F9D2-4335-B5DB-D0F040C8210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5D661FC-7DF8-4832-9C76-5044B8A44C9C}" emma:medium="tactile" emma:mode="ink">
                <msink:context xmlns:msink="http://schemas.microsoft.com/ink/2010/main" type="inkWord" rotatedBoundingBox="3739,10761 6788,10941 6694,12553 3644,12373"/>
              </emma:interpretation>
              <emma:one-of disjunction-type="recognition" id="oneOf2">
                <emma:interpretation id="interp10" emma:lang="en-US" emma:confidence="0">
                  <emma:literal>Beat</emma:literal>
                </emma:interpretation>
                <emma:interpretation id="interp11" emma:lang="en-US" emma:confidence="0">
                  <emma:literal>Beet</emma:literal>
                </emma:interpretation>
                <emma:interpretation id="interp12" emma:lang="en-US" emma:confidence="0">
                  <emma:literal>Bet</emma:literal>
                </emma:interpretation>
                <emma:interpretation id="interp13" emma:lang="en-US" emma:confidence="0">
                  <emma:literal>Beset</emma:literal>
                </emma:interpretation>
                <emma:interpretation id="interp14" emma:lang="en-US" emma:confidence="0">
                  <emma:literal>Beret</emma:literal>
                </emma:interpretation>
              </emma:one-of>
            </emma:emma>
          </inkml:annotationXML>
          <inkml:trace contextRef="#ctx1" brushRef="#br0">-86 3605 516,'-24'-32'2064,"24"32"-258,-4-36-129,4 18 516,17-11-258,9 3 129,11-6-387,12-1-516,3 1 0,13-3-129,1 8 258,12-4-516,2 7 129,1 1-516,-9 11 0,-9 4-129,-4 7 129,-12 1 129,-13 5-129,-11 11 129,-23 11-258,0 3 258,-24 9-129,-10 0 129,-17 6-129,-4-3-258,-13 2 129,-1-5 0,-1 0-258,-4-6 129,4-9-129,11-4 129,11-6-258,12-1 129,11-8-129,25-5 129,0 0 0,0 0-129,37 8 258,6-8-258,7 0 258,7 7-129,5 3 129,-1 1-258,-4 7 258,-8 6 0,-1 4-129,-9 9 0,-9 2 129,-9 2-129,-10 6 129,-11 3 0,-6 5 0,-19-3 129,-6 4-129,-8-6 0,-10 0 129,-1-6-129,-7-5-129,-2-8 129,-7-13-129,3-10 258,-3-8-258,2-6 0,5-14 0,5-4 0,7-7-129,12 0-129,15 0 129,6 4-258,14 2-258,0 25-129,17-36-645,-17 36-774,44-11-1677,-11 6 0,5 2-129,6-2-387</inkml:trace>
          <inkml:trace contextRef="#ctx1" brushRef="#br0" timeOffset="-760.076">52 3407 6321,'0'0'2580,"0"0"-129,0 0 0,0 0-2322,0 0 129,-2 18 258,2 13 258,0 1 258,0 17 0,2 2 129,-2 14-129,2 0 0,-2 11-258,0 5-129,0 4-129,4-3-129,-2 1-258,12-8 0,-7-2 0,7-9 0,-3-12-129,1-10-129,-4-11-129,-2-7-387,-6-24-2064,0 0-903,0 0 129,2-16-387,-2-12-258</inkml:trace>
          <inkml:trace contextRef="#ctx1" brushRef="#br0" timeOffset="585.0585">885 4007 5031,'0'0'3225,"0"0"258,0 0 129,0 0-1935,20-5 0,5 2-258,16-12 0,-5 7-129,13-12-516,-3 4-258,3-10 0,-11 3-258,2-3 0,-12 2-129,-6-5 129,-11 1-129,-1-1 0,-10 3 129,0 0-129,-13 3-129,-1 4 129,-4 4-129,-2 4 129,-8 7-129,-5 4 0,-5 15 0,-6 6 0,-6 5 0,-5 7 129,-1-1 0,4 4-129,0 5 129,13-1 129,4 4-129,11 3 129,6 8 0,11-3-129,7 7 129,11-1 0,15 1-129,10-6 129,6-4-129,11-11 0,3-8 0,7-5 0,-3-11-129,-3-5-129,-5-9-129,-7 0-258,4-13-516,-22 13-1032,9-25-1935,-3 7-129,-3-9 0,-2-6-516</inkml:trace>
          <inkml:trace contextRef="#ctx1" brushRef="#br0" timeOffset="1208.1208">1680 3442 2580,'-26'0'2580,"-6"0"387,32 0 129,0 0-1290,0 0-258,0 0-129,0 0 129,23-23 129,4 18-645,12-9-387,6 1-129,2 0 0,4 1-258,-6 2-129,0 2 0,-10 2 0,-6 4 0,-10 1 129,-19 1 0,0 0 258,6 14-129,-6-14 129,-20 36-129,-1-12 0,-18 11 0,-2 2-129,-11 8 0,-5 3-258,-1 0 129,1 3 0,4-4-129,6-5 129,10-4 0,11-6-129,9-6 258,16-5 0,2-3 129,25-3 0,8 0 0,18-4 0,4 5 0,11-1 0,-1-2-258,3 2 129,-6-2-258,-8-4-129,-6-2-258,-20 1-516,1-8-1935,-30 0-1290,21-11 0,-21 11-387,-3-36-129</inkml:trace>
          <inkml:trace contextRef="#ctx1" brushRef="#br0" timeOffset="1780.178">2142 3663 13158,'0'0'3870,"26"-24"0,3 16 0,13-5-3225,4 9-129,14-2 0,-4 4 129,9-3-387,-4 2-129,0 3-903,2 0-1806,0 0-1161,0 0 0,2 0-645,2-6-129</inkml:trace>
          <inkml:trace contextRef="#ctx1" brushRef="#br0" timeOffset="1557.1557">2417 3427 9159,'0'-21'3225,"0"21"387,0 0-129,0 0-2193,-16 0-387,16 0 258,0 31-129,3-10 129,-3 13-129,10-1-258,-4 11-258,7-4 0,-5 9-129,4-6-129,-5 2 0,0-8-129,1-1 129,0-6-129,-2-9-129,-6-21 0,10 26-129,-10-26-516,0 0-1548,0 0-1806,0 0-129,0-18 0,-9-3-516</inkml:trace>
          <inkml:trace contextRef="#ctx1" brushRef="#br1" timeOffset="8924.8924">2407 4260 2322,'14'-19'2064,"-14"19"774,0 0-129,0 0-645,0 0-516,0 0 0,0 0-129,0 0-129,0 0 129,-7 13-387,-7 8-258,1-2-129,-8 11 129,0-3-258,-10 7-129,-1-1 0,-10 8 0,4-7-129,-7 3 129,6-4-129,-2 1-129,6-7 0,7-2 0,6-4-129,22-21 0,-25 29 129,25-29 0,0 18 0,0-18 129,20 20 129,4-11-129,10 1 129,3 5 0,12-1-129,-3-1 0,13 4-129,-4-3 0,0 1 0,-4-2 0,-7 0-129,-5-2 129,-7 1-129,-11-4 0,-21-8 0,29 13-129,-29-13-129,0 0-516,8 21-774,-8-21-1806,0 0-645,8-10-129,-8 10-387,0-40-129</inkml:trace>
        </inkml:traceGroup>
        <inkml:traceGroup>
          <inkml:annotationXML>
            <emma:emma xmlns:emma="http://www.w3.org/2003/04/emma" version="1.0">
              <emma:interpretation id="{28B1BE31-D476-4F12-9C1F-C90C56827BDC}" emma:medium="tactile" emma:mode="ink">
                <msink:context xmlns:msink="http://schemas.microsoft.com/ink/2010/main" type="inkWord" rotatedBoundingBox="8806,10735 11968,10921 11835,13172 8674,12986"/>
              </emma:interpretation>
              <emma:one-of disjunction-type="recognition" id="oneOf3">
                <emma:interpretation id="interp15" emma:lang="en-US" emma:confidence="0">
                  <emma:literal>0+15</emma:literal>
                </emma:interpretation>
                <emma:interpretation id="interp16" emma:lang="en-US" emma:confidence="0">
                  <emma:literal>015</emma:literal>
                </emma:interpretation>
                <emma:interpretation id="interp17" emma:lang="en-US" emma:confidence="0">
                  <emma:literal>Otis,</emma:literal>
                </emma:interpretation>
                <emma:interpretation id="interp18" emma:lang="en-US" emma:confidence="0">
                  <emma:literal>OH;</emma:literal>
                </emma:interpretation>
                <emma:interpretation id="interp19" emma:lang="en-US" emma:confidence="0">
                  <emma:literal>0+15,</emma:literal>
                </emma:interpretation>
              </emma:one-of>
            </emma:emma>
          </inkml:annotationXML>
          <inkml:trace contextRef="#ctx1" brushRef="#br0" timeOffset="3577.3577">5834 3853 12126,'0'0'3612,"0"0"-258,25 0-129,-3-3-2193,18 0-387,0 3 0,14 0 0,-7 3-129,4-3 129,-7 8-129,2-4-516,3-4-774,-11 8-2064,-3-8-774,-5 0-258,-5-4 0,-7-7-516</inkml:trace>
          <inkml:trace contextRef="#ctx1" brushRef="#br0" timeOffset="2968.2967">5876 3411 13287,'27'-24'3612,"-27"24"-258,18-20 0,-18 20-2322,0 0-516,24-2 129,-24 2 129,17 26 0,-12 7 0,10 8 0,-9 12 0,8 4-258,-5 16-129,4 2-129,-5 8 0,3-1 0,0-1-129,-3-11 0,0 0 0,-1-10-129,3-8 0,-6-8 0,7-15-258,-10-4-258,-1-25-516,6 32-1290,-6-32-1806,0 0 0,21-23-129,-14-6-516,-1-18 129</inkml:trace>
          <inkml:trace contextRef="#ctx1" brushRef="#br0" timeOffset="3296.3296">6381 3261 16254,'38'-40'3870,"-38"40"0,28 0 0,-25 18-3354,0 22-258,1 11 129,-4 17 129,3-1 0,-3 7 0,0-4 129,-10 4-258,10-8-129,0 6 0,0-5-129,0-2 0,13-4-129,-1-2 129,-3-5-129,3-7 0,-2-8-129,0-10-129,-2-4-129,-8-25-387,6 21-774,-6-21-2064,0 0-774,8-21 258,-10-1-645,-10-5 387</inkml:trace>
          <inkml:trace contextRef="#ctx1" brushRef="#br0" timeOffset="4109.4109">6941 3434 13158,'-18'0'3741,"18"0"129,0 0 129,8-20-2451,-8 20-516,53-3 0,-22 3-129,20-2 0,-2 2-129,9-1-258,2 1-129,3-2-129,-2-1-129,-4 0 129,-4 1-129,-4-5 1,-7 3-130,-7-1 0,-8 0 0,-9 2 0,-18 3 0,17-7 0,-17 7 0,0 0 0,0 0-517,0 0-515,0 0-1806,0 0-1419,-10-13-129,10 13-129,-22-3-258</inkml:trace>
          <inkml:trace contextRef="#ctx1" brushRef="#br0" timeOffset="2613.2613">5548 3622 4644,'-12'-53'2967,"-10"33"-258,8-3 129,-13 7-129,1-2-903,0 9-1032,-7 7-258,1 2-129,-6 0 129,0 2 0,-7 9-129,5 4 129,-6 4-129,0 10 129,0 6-129,9 2 129,-4 15 129,12-2 0,0 15 129,13 2 0,5 13-129,11-9 0,11 9 0,17-7-129,4 2-129,19-10 0,4-3-129,11-12 0,1-6 0,7-11 0,-2-12-129,5-11 129,-7-10-129,-4-5 0,-7-24 129,-10-12-129,-15-11 0,-8-11-129,-13-7 129,-11-12 0,-4-2-129,-17-4 0,-5 6 0,-7 4 0,-4 5 0,0 13 0,1 8 0,4 13-129,7 10 129,0 9 0,4 6 0,19 14-129,-20-10 0,20 10-129,0 0-129,0 0-129,0 0-516,-3 13-516,3-13-1290,17 19-1161,-17-19 0,31 21-258,-31-21 129,32 13-129</inkml:trace>
          <inkml:trace contextRef="#ctx1" brushRef="#br1" timeOffset="10572.057">7387 4650 10836,'-22'-8'3225,"-5"-13"0,27 21-258,-7-26-1806,7 26-516,0 0 0,0 0 0,0 0 0,17 23 258,6-4 0,-3 11-129,17 1 0,-2 9-258,11 3 0,-3 7-129,6-4-129,-2 2-129,6-2 0,-7-1 129,-2-6-258,-2-1 0,-8-10 0,-4-4 0,-4-3 129,-3-5-129,-23-16 0,23 21 0,-23-21 0,0 0 0,22 20 0,-22-20 129,0 0-129,0 0 0,-11 16 129,-14-12 0,-4 2-129,-6 2 129,-5 0 129,-9 4-258,-6 2 258,-6 1-129,-9 1 0,-3 2 0,-6 0-129,-5 0 129,0 3-129,2-3 0,4 1 0,11-2 0,12-4 0,14-2 0,11-4 0,11-1 0,19-6 129,0 0-129,-17 10 0,17-10 0,0 0 0,0 0-129,0 0-387,16 3-903,-16-3-2064,21 8-903,-21-8 258,36-18-645,-13-9-129</inkml:trace>
        </inkml:traceGroup>
      </inkml:traceGroup>
    </inkml:traceGroup>
    <inkml:traceGroup>
      <inkml:annotationXML>
        <emma:emma xmlns:emma="http://www.w3.org/2003/04/emma" version="1.0">
          <emma:interpretation id="{305D7C7F-DE14-4C00-B0DF-E10F0FBCA9A3}" emma:medium="tactile" emma:mode="ink">
            <msink:context xmlns:msink="http://schemas.microsoft.com/ink/2010/main" type="paragraph" rotatedBoundingBox="4349,15260 24437,14581 24559,18192 4471,188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9125C8-1107-446F-8625-522DF86F0BF9}" emma:medium="tactile" emma:mode="ink">
              <msink:context xmlns:msink="http://schemas.microsoft.com/ink/2010/main" type="line" rotatedBoundingBox="12764,15090 22351,14651 22399,15705 12812,16144"/>
            </emma:interpretation>
          </emma:emma>
        </inkml:annotationXML>
        <inkml:traceGroup>
          <inkml:annotationXML>
            <emma:emma xmlns:emma="http://www.w3.org/2003/04/emma" version="1.0">
              <emma:interpretation id="{C94AB385-36CE-4148-B81B-52CDACBDD60F}" emma:medium="tactile" emma:mode="ink">
                <msink:context xmlns:msink="http://schemas.microsoft.com/ink/2010/main" type="inkWord" rotatedBoundingBox="12776,15360 15010,15258 15043,15970 12809,16072"/>
              </emma:interpretation>
              <emma:one-of disjunction-type="recognition" id="oneOf4">
                <emma:interpretation id="interp20" emma:lang="en-US" emma:confidence="1">
                  <emma:literal>since</emma:literal>
                </emma:interpretation>
                <emma:interpretation id="interp21" emma:lang="en-US" emma:confidence="0">
                  <emma:literal>Since</emma:literal>
                </emma:interpretation>
                <emma:interpretation id="interp22" emma:lang="en-US" emma:confidence="0">
                  <emma:literal>sine</emma:literal>
                </emma:interpretation>
                <emma:interpretation id="interp23" emma:lang="en-US" emma:confidence="0">
                  <emma:literal>Sine</emma:literal>
                </emma:interpretation>
                <emma:interpretation id="interp24" emma:lang="en-US" emma:confidence="0">
                  <emma:literal>singe</emma:literal>
                </emma:interpretation>
              </emma:one-of>
            </emma:emma>
          </inkml:annotationXML>
          <inkml:trace contextRef="#ctx1" brushRef="#br2" timeOffset="56186.6181">9424 7978 1548,'0'0'2838,"0"-17"516,0 17 0,0 0-129,0-18-387,0 18-258,3-18-387,-3 18-774,1-18 0,-1 18-387,0 0-129,-7-23-258,7 23-129,-20-23-129,20 23 0,-34-19-129,14 9 0,-8 2-129,-3 1 0,-4 3 0,-1 2 0,-1 2 0,-1 0-129,0 2 0,3 6 0,0 3 0,7-1-129,4 1 129,3 4 0,2-1 0,19-14-129,-20 33 129,20-33-129,-2 29 0,2-29 129,10 30-129,10-19 129,9 2-129,8-3 129,9-1 0,6 1 0,1 5 0,2 0 0,-5 2 0,-1 8 0,-11-1 129,-10 7-129,-7 0 129,-12 2 0,-5-1 0,-4 4 0,-5-5 0,-8-2 0,-3-3 0,-3-3-129,-1-2 129,1-5 0,-1-1-129,-1-9 129,3-4-129,-6-2 0,2-6 0,2-6-129,0-6 129,-1-1-258,1-1 129,1 2-258,9 0-129,10 18-387,-13-22-258,13 22-516,0 0-1548,0-18-774,0 18-129,20-7 0,-20 7-129</inkml:trace>
          <inkml:trace contextRef="#ctx1" brushRef="#br2" timeOffset="56646.6641">9603 8058 3096,'0'-24'2580,"0"4"387,0 20 258,0 0-774,-1-19-258,1 19-516,0 0 129,0 0-387,0 0 129,0 0-258,0 0 0,0 29-387,6-9-129,-5 17-129,9-5 0,-6 11-258,2-6 0,-2 1-258,2-4 0,-5-2 0,2-6 0,-1-8-129,-2-18 0,6 28 0,-6-28-387,0 0-645,0 0-1548,0 0-1548,0 0 0,10-31-129,-10 2-387</inkml:trace>
          <inkml:trace contextRef="#ctx1" brushRef="#br2" timeOffset="56854.6849">9537 7738 12126,'-29'-8'3354,"29"8"0,0 0-258,0 0-2967,0 0-258,0 0-645,10 4-903,-10-4-1548,33 4 129,-33-4-258,29 3-387</inkml:trace>
          <inkml:trace contextRef="#ctx1" brushRef="#br2" timeOffset="57334.7329">9790 7816 11997,'0'70'3612,"-4"-33"129,1-1-258,3-2-2580,0 12-387,0-4 129,4 2-129,2-5-129,-2-5 0,2-10-129,-5-4-129,-1-20 0,6 24 0,-6-24 0,0 0 0,0 0 0,28-16-129,-13-5 129,7-8-258,7-5 129,5-9-129,-1-2 0,1-1 0,-2 5 0,-5 9 0,-5 4 129,-5 6 0,-17 22 129,17-17 129,-17 17 129,10 15 0,-6 11 0,-1 8 0,5 5-129,-7 10 129,5 1 0,-3 4-258,4-5 0,-4-7 0,0-6-129,1-8-129,-4-6-258,0-22-774,0 0-1161,0 0-1677,0 0-258,24-19 0,-19-7-516</inkml:trace>
          <inkml:trace contextRef="#ctx1" brushRef="#br2" timeOffset="57734.7729">10511 7899 14061,'7'-23'3741,"-7"23"-129,0 0 0,0-23-3483,0 23-129,0 0 129,0 0-129,0 0 129,-15-10-129,15 10 129,-24-1-129,4 1 0,-2 1 129,-2 12 129,1 7 0,-3 6 129,3 7 0,2 1 0,2 6 0,12-1 129,1 2-258,6-5 0,0-4-129,3-4 0,14-5 0,2-2-129,3-5 129,4-4-258,8-8-129,-10 0-645,18-8-1548,-10 0-1677,0-8 0,-1-1-129,-4-5-387</inkml:trace>
          <inkml:trace contextRef="#ctx1" brushRef="#br2" timeOffset="58238.8233">10777 8032 10320,'0'0'3483,"0"0"-258,0 0-129,14-23-2580,4 14-129,7-4 129,-2-4 0,3 4 0,-3-8 0,-5 8-258,2-6 129,-20 19-129,16-30-129,-16 30 0,-2-29 258,2 29-258,-27-26 0,10 15-129,-3-1 129,-2 9 0,2 1 129,2 2 0,18 0 129,-38 35 0,27-11 129,-5 13 129,5 2 0,-4 12-129,9-1 0,2 6 0,4-4-129,0 3-129,3-6 0,12-7-258,9-8 0,9-9-258,2-4-387,22-21-1290,-8 1-1935,9-9-387,-4-16 0,5-10-516,-6-4-258</inkml:trace>
        </inkml:traceGroup>
        <inkml:traceGroup>
          <inkml:annotationXML>
            <emma:emma xmlns:emma="http://www.w3.org/2003/04/emma" version="1.0">
              <emma:interpretation id="{8493F322-B2D3-48FC-A862-D5A6EFAA06A6}" emma:medium="tactile" emma:mode="ink">
                <msink:context xmlns:msink="http://schemas.microsoft.com/ink/2010/main" type="inkWord" rotatedBoundingBox="15446,15150 17145,15163 17140,15933 15440,15920"/>
              </emma:interpretation>
              <emma:one-of disjunction-type="recognition" id="oneOf5">
                <emma:interpretation id="interp25" emma:lang="en-US" emma:confidence="1">
                  <emma:literal>the</emma:literal>
                </emma:interpretation>
                <emma:interpretation id="interp26" emma:lang="en-US" emma:confidence="0">
                  <emma:literal>-me</emma:literal>
                </emma:interpretation>
                <emma:interpretation id="interp27" emma:lang="en-US" emma:confidence="0">
                  <emma:literal>The</emma:literal>
                </emma:interpretation>
                <emma:interpretation id="interp28" emma:lang="en-US" emma:confidence="0">
                  <emma:literal>He</emma:literal>
                </emma:interpretation>
                <emma:interpretation id="interp29" emma:lang="en-US" emma:confidence="0">
                  <emma:literal>tire</emma:literal>
                </emma:interpretation>
              </emma:one-of>
            </emma:emma>
          </inkml:annotationXML>
          <inkml:trace contextRef="#ctx1" brushRef="#br2" timeOffset="58786.8781">11579 7904 15222,'0'21'3999,"36"10"0,-7-20-129,9-9-3483,10 3-258,3-5-258,5-4 0,-4-9-774,8-16-1290,-6 1-1677,-11-9 0,-8-5-258,-6-4-129</inkml:trace>
          <inkml:trace contextRef="#ctx1" brushRef="#br2" timeOffset="58582.8577">11820 7656 11739,'27'-35'3999,"-27"35"0,4-18-129,-4 18-2451,0 0-516,0 0 129,0 0 0,9 27 129,-9 19-387,2-1-129,-2 21 0,4-3-258,-2 12 0,4-2-129,0 2-129,2-10 0,0-10 0,-1-9-129,1-14-129,-1-6 0,-7-26-258,6 18-516,4-29-1419,-10 11-1548,0-38-774,-6 12 129,-5-13-387,-9 2-129</inkml:trace>
          <inkml:trace contextRef="#ctx1" brushRef="#br2" timeOffset="59238.9233">12153 7552 12126,'-27'2'3999,"24"22"129,-8 9-129,11-2-2451,-3 21-258,3-5-129,-3 20-129,3-7-129,-2 0-387,2-5 0,-2 2-258,-1-11-129,2-6 0,-2-10 0,3-11 0,0-19-129,0 0 0,0 0 129,0 0-129,24-8 0,-3-21-129,4-10 129,6-3-129,4-7 0,4-3 0,2 5 129,-3-1-129,-3 11 129,-5 8-129,-5 11 129,-7 8 129,-18 10 0,28 2 0,-22 16 0,-5 12 0,-1 9 129,0 7-129,0 4 0,0 6 0,0-1 1,0-1-130,-1-7 0,1-11-130,0-5-257,0-31-516,8 30-1161,13-33-1806,-1-8-645,8-12-129,-4-1-258,5-10 0</inkml:trace>
          <inkml:trace contextRef="#ctx1" brushRef="#br2" timeOffset="59769.9764">12735 7951 7611,'-31'18'3612,"31"-18"258,0 0-258,0 0-1806,17-5 0,15-16-129,-6 11-129,14-13-258,-9 12-387,6-10-258,-8 6 0,-1 0-258,-9 7 0,0-5 0,-19 13-258,0 0 129,9-19-129,-9 19 0,-8-21-129,8 21 0,-24-27 0,24 27-129,-32-40 0,11 17 0,3-1 0,1-2-129,2 1 129,-4 7 0,19 18 0,-35-19 129,18 19-129,17 0 129,-35 32 129,20 3 0,-2 10 0,2 9 129,-2 8 129,9 3 0,3 8 0,5-2 0,7-1 0,13-6-129,9-7 0,8-13-128,16-10-130,6-8-259,11-21-644,-10 1-2064,16-20-1419,-10-11-258,4-14-258,-14-3-387</inkml:trace>
        </inkml:traceGroup>
        <inkml:traceGroup>
          <inkml:annotationXML>
            <emma:emma xmlns:emma="http://www.w3.org/2003/04/emma" version="1.0">
              <emma:interpretation id="{23F7A232-024C-4F73-9F54-D707DDCE2F86}" emma:medium="tactile" emma:mode="ink">
                <msink:context xmlns:msink="http://schemas.microsoft.com/ink/2010/main" type="inkWord" rotatedBoundingBox="17323,15818 17436,14991 18160,15090 18047,15917"/>
              </emma:interpretation>
              <emma:one-of disjunction-type="recognition" id="oneOf6">
                <emma:interpretation id="interp30" emma:lang="en-US" emma:confidence="1">
                  <emma:literal>*</emma:literal>
                </emma:interpretation>
                <emma:interpretation id="interp31" emma:lang="en-US" emma:confidence="0">
                  <emma:literal>A</emma:literal>
                </emma:interpretation>
                <emma:interpretation id="interp32" emma:lang="en-US" emma:confidence="0">
                  <emma:literal>t</emma:literal>
                </emma:interpretation>
                <emma:interpretation id="interp33" emma:lang="en-US" emma:confidence="0">
                  <emma:literal>f</emma:literal>
                </emma:interpretation>
                <emma:interpretation id="interp34" emma:lang="en-US" emma:confidence="0">
                  <emma:literal>1</emma:literal>
                </emma:interpretation>
              </emma:one-of>
            </emma:emma>
          </inkml:annotationXML>
          <inkml:trace contextRef="#ctx1" brushRef="#br2" timeOffset="60662.0656">13853 7634 4773,'0'-33'3741,"0"33"258,0-29 129,0 29-1032,0 0-774,2-26-387,-2 26-516,0 0-258,0 0-387,5 16-129,-5 12-129,3 4 129,-3 15-129,3 9 0,-3 7-129,0 2 0,0 5-129,1-6-129,1-3 0,4-10-258,1-12 0,1-11-258,11-19-645,-19-9-903,25-3-2064,-11-18-258,6-15-258,-7-3-258,3-10-258</inkml:trace>
          <inkml:trace contextRef="#ctx1" brushRef="#br2" timeOffset="61356.135">13580 7752 10836,'0'0'3999,"0"0"129,0 0-129,0 0-2322,33 2-387,2 4 0,24-6-129,-5-1-129,18-9-258,-1 2-258,6-5-258,-10 3 0,-4 0-129,-12-3-258,-10 4 0,-12 1-129,-29 8-387,31-13-387,-31 13-903,0 0-1677,-27 0-774,6 4 0,-10 6-258,-5 0-258</inkml:trace>
          <inkml:trace contextRef="#ctx1" brushRef="#br2" timeOffset="60943.0936">14063 7456 11868,'0'0'4128,"-15"7"0,6 20 0,9 9-2193,0 16-1032,0 4 129,0 15 0,6 1-258,0 7-129,5-10-258,0 1 0,-2-7-258,0-6 0,-3-8 0,2-8-129,-3-12-129,-2-5-258,-3-1-258,0-23-645,0 24-1548,0-24-1419,0 0-258,1-19 0,-1-1-387</inkml:trace>
          <inkml:trace contextRef="#ctx1" brushRef="#br2" timeOffset="61636.1629">13473 8107 12900,'0'0'4257,"0"0"-129,15 0 258,20-7-3354,20-15-129,-1 10 0,14-7 0,-9 6-258,4-4-129,-7 9-258,-4 2-129,-4 4-258,-7 2-516,8-8-1677,-13 8-1677,2-6-387,-7 1-258,1-10-129,-5 0-516</inkml:trace>
        </inkml:traceGroup>
        <inkml:traceGroup>
          <inkml:annotationXML>
            <emma:emma xmlns:emma="http://www.w3.org/2003/04/emma" version="1.0">
              <emma:interpretation id="{F16824B7-D72A-41D1-8290-A9FAC201D082}" emma:medium="tactile" emma:mode="ink">
                <msink:context xmlns:msink="http://schemas.microsoft.com/ink/2010/main" type="inkWord" rotatedBoundingBox="18522,14827 22351,14651 22399,15700 18570,15875"/>
              </emma:interpretation>
              <emma:one-of disjunction-type="recognition" id="oneOf7">
                <emma:interpretation id="interp35" emma:lang="en-US" emma:confidence="1">
                  <emma:literal>crossed</emma:literal>
                </emma:interpretation>
                <emma:interpretation id="interp36" emma:lang="en-US" emma:confidence="0">
                  <emma:literal>Crossed</emma:literal>
                </emma:interpretation>
                <emma:interpretation id="interp37" emma:lang="en-US" emma:confidence="0">
                  <emma:literal>grossed</emma:literal>
                </emma:interpretation>
                <emma:interpretation id="interp38" emma:lang="en-US" emma:confidence="0">
                  <emma:literal>Grossed</emma:literal>
                </emma:interpretation>
                <emma:interpretation id="interp39" emma:lang="en-US" emma:confidence="0">
                  <emma:literal>crosser</emma:literal>
                </emma:interpretation>
              </emma:one-of>
            </emma:emma>
          </inkml:annotationXML>
          <inkml:trace contextRef="#ctx1" brushRef="#br2" timeOffset="62466.246">15257 7702 9288,'0'0'4257,"0"0"258,17 0-129,-17 0-774,24 36-2580,-6-5 129,-9 19-129,12-3 0,-7 10-387,4-3-129,-7 3-258,6-8 0,-8-10-129,-1-10 0,-2-10 0,-6-19-129,0 0 0,0 0 0,0 0 0,0-21 0,0-6-129,-2-9 129,2 0-129,0-5 0,10-1 129,8-2-129,8-1 0,2 4 0,2 5 0,1 4-129,1 6 129,-5 4-387,-2 5-258,-25 17-645,27-20-2193,-27 20-903,0 0-129,0 0-129,17-5-516</inkml:trace>
          <inkml:trace contextRef="#ctx1" brushRef="#br2" timeOffset="62946.294">15977 7671 9933,'0'0'3999,"-13"-15"0,13 15-258,-25-9-1806,25 9-1548,-22 0 258,22 0-129,-31 5 129,31-5 0,-40 34-129,21-10 129,-9 15 0,11 0-129,-1 13 0,7-5 0,6 5-129,5-4 0,11-1-129,13-8 0,7-12-129,10-9 0,7-10 0,-2-8 0,3-4-129,-4-18 0,-10-7-129,-10-8 129,-15-4 0,-10-3-129,-1-5 129,-18 2 0,-10 5 0,2 1 0,-7 7 0,5 6 0,-3 6-129,7 5 129,3 4-129,1 5 0,21 8-258,-26-5-258,26 5-258,0 0-903,0 0-2064,0 0-516,18 0-258,2 0-258,11 0-129</inkml:trace>
          <inkml:trace contextRef="#ctx1" brushRef="#br2" timeOffset="63390.3384">16510 7552 16125,'0'0'4644,"8"-24"0,-20 24-258,-12-15-3999,-4 15-387,-3 10 129,-1 3 0,-2-2-129,5 2 129,2-1-129,3-2-129,7 1 129,17-11 0,0 0-129,0 0 129,0 24-129,14-11 129,11 4 0,9 5 0,4 4 129,7 9 0,2-1 0,-3 10 0,-3-4 129,-11-1-129,-7 0 129,-12 0 0,-9-6-129,-5-1 129,-18-10-129,-5-6 0,-4-6 0,-1-4 0,-1-6-129,2-1 0,2-9-129,7-11-129,0 4-129,14-7-387,7 24-387,0-42-774,0 42-2064,19-33-516,3 15-387,10-5-129,8 4-129</inkml:trace>
          <inkml:trace contextRef="#ctx1" brushRef="#br2" timeOffset="63818.3812">17224 7588 11868,'6'-32'4386,"-15"20"-129,-17-2 0,-22 5-3096,16 1-1032,-9 8 258,6-1 0,-3 1-258,7 0 0,3 0-129,3 1 129,5 4-129,20-5 129,-12 20 0,12-20 0,8 32 129,13-9 0,4 9 129,9 3-129,-1 7 129,4-3-129,-5 7 129,-1-6-129,-11-1 129,-9-5-129,-11-1 0,0-9 0,-21 1 0,-7-9-129,-6-6-129,-6-4 129,-1-6-129,0 0-129,6-13-129,2-1-129,16-9-516,-8 3-387,25-9-1161,0 29-1806,12-39-387,-12 39-258,45-36 0</inkml:trace>
          <inkml:trace contextRef="#ctx1" brushRef="#br2" timeOffset="62074.2068">14999 7770 9933,'28'-6'3612,"-28"6"0,9-18-258,-9 18-2193,0-21-774,0 21 129,-15-30 0,6 13 129,-16 7 0,5-10 129,-4 14-258,0-7-129,-9 13 0,5 0 0,-2 1 0,3 11-129,-2 9 0,6 3 129,-3 14 0,11-3 0,3 13 0,5-3 0,7 6-129,2 1 129,15-5-129,10-6-129,9-7 0,8-10-129,8-9-129,4-6-258,2-9-258,-13 0-645,8-19-2064,-8 3-1032,-4-12-129,-16 0-258,-4-7 129</inkml:trace>
          <inkml:trace contextRef="#ctx1" brushRef="#br2" timeOffset="64262.4256">17384 7743 8385,'0'0'4386,"0"0"-258,18 0-129,3 3-2322,23-6-387,-9 1 0,18-14-129,-12 8-516,5-12-129,-11 7-129,-3-8-129,-11 1 0,-5-4-129,-9 0 0,-5-2-129,-2 3 0,0 0 0,-5 5 0,5 18 0,-24-16 0,6 16 129,-9 18 0,0 8 129,-6 6 0,0 6 0,0 7 0,8 1 0,1 3 0,17-5-129,7 3 0,1-2-258,24 2 0,5-3-516,26-5-645,-15 12-1419,25-25-1806,-3 1-129,17-17-516,-7-8 0</inkml:trace>
          <inkml:trace contextRef="#ctx1" brushRef="#br2" timeOffset="64842.4836">18488 7694 10449,'-46'-56'4773,"23"27"-129,-4 5-387,15-5-1419,-5 9-2709,17 20 387,-36-23-258,16 22 129,-4 7 0,-16 12 129,-6 10-129,-1 1 0,-6 12 129,4-4-258,1 9 129,9-9-129,6 5 0,24-3-258,9-3 258,15-3-258,24-2 129,6-7 0,10-8-129,5-6-129,2-10-129,-3 0 0,-1-16-129,-18-9-258,-5-15 0,-7-3-258,-2-17 0,-18 0-258,10-20-258,-18 5-129,4-21 258,-4 14 129,0-10 645,-1 14 387,-5 13 387,6 7 387,-3 20 774,4 11 258,-1 27 0,12 14-129,-12 33-258,13 6-129,-9 23-258,4 2-129,-8 18-128,0 2-646,-6 2 0,-5-7 0,-4-3 0,-2-14 0,3-12 0,0-14 0,11-16 0,-4-6-259,16-28-2708,-9 0-1548,0 0-903,4-31 129,0-3-645</inkml:trace>
        </inkml:traceGroup>
      </inkml:traceGroup>
      <inkml:traceGroup>
        <inkml:annotationXML>
          <emma:emma xmlns:emma="http://www.w3.org/2003/04/emma" version="1.0">
            <emma:interpretation id="{B0758BE6-5058-4524-B761-8C6FC200449A}" emma:medium="tactile" emma:mode="ink">
              <msink:context xmlns:msink="http://schemas.microsoft.com/ink/2010/main" type="line" rotatedBoundingBox="4372,15939 24312,15266 24383,17376 4444,18050"/>
            </emma:interpretation>
          </emma:emma>
        </inkml:annotationXML>
        <inkml:traceGroup>
          <inkml:annotationXML>
            <emma:emma xmlns:emma="http://www.w3.org/2003/04/emma" version="1.0">
              <emma:interpretation id="{FBF772DB-05B8-450E-87B3-2C214AA847CA}" emma:medium="tactile" emma:mode="ink">
                <msink:context xmlns:msink="http://schemas.microsoft.com/ink/2010/main" type="inkWord" rotatedBoundingBox="4365,16070 9860,15743 9982,17792 4487,18119"/>
              </emma:interpretation>
              <emma:one-of disjunction-type="recognition" id="oneOf8">
                <emma:interpretation id="interp40" emma:lang="en-US" emma:confidence="0">
                  <emma:literal>Beloit)</emma:literal>
                </emma:interpretation>
                <emma:interpretation id="interp41" emma:lang="en-US" emma:confidence="0">
                  <emma:literal>Be (OH</emma:literal>
                </emma:interpretation>
                <emma:interpretation id="interp42" emma:lang="en-US" emma:confidence="0">
                  <emma:literal>Be (OH)</emma:literal>
                </emma:interpretation>
                <emma:interpretation id="interp43" emma:lang="en-US" emma:confidence="0">
                  <emma:literal>Beckett)</emma:literal>
                </emma:interpretation>
                <emma:interpretation id="interp44" emma:lang="en-US" emma:confidence="0">
                  <emma:literal>Be (ort)</emma:literal>
                </emma:interpretation>
              </emma:one-of>
            </emma:emma>
          </inkml:annotationXML>
          <inkml:trace contextRef="#ctx1" brushRef="#br0" timeOffset="15112.5111">551 9008 6837,'-21'-70'3096,"18"39"0,3-9-129,13-1-1548,4 13-645,17-4 129,9 4-129,17 0 0,7 9 0,14-4-129,4 13-129,9-3 0,5 12 0,4 1-258,-12 0 129,-6 11 0,-16 12-129,-7 6-129,-16 2 387,-9 5-258,-23 0 129,-11-2 0,-5 6 0,-16-5 0,-24 5-258,-3-2 258,-13-3-258,-5 0 0,-7-1-129,-1-3 0,-2-4 0,5-4 0,7-5 129,9-7-129,8-2 0,8-5 0,7 0 0,9-4 0,20 0 0,0 0-129,0 0 0,0 0 129,17 21-129,16-8 129,10 3 0,11 2 0,1 8 0,8 7 0,4 9 258,-1 5-258,-7 2 258,-11 4-258,-12 6 258,-9 3-129,-16-2 0,-11-1 0,-11-6-258,-16-4 387,-8-3-387,-10-9 387,-7-3-387,-8-8 387,-6-6-129,0-9-129,-3-8 129,-2-3 0,6-3-129,5-10 0,11-3 0,4-4 0,20-1-258,6 0-129,19-7-129,0 4-258,23-5-516,-3 8-1161,14-9-1290,-1 7-387,1-1-129,2 6 0,-4 2 0</inkml:trace>
          <inkml:trace contextRef="#ctx1" brushRef="#br0" timeOffset="14368.4367">706 8927 8385,'-15'-36'3096,"2"-1"129,13 37-129,-18-22-1806,18 22-516,0 0-387,0 12 0,0 9 129,7-3 387,-4 14-129,10 1 129,-10 16 0,9 3-129,-10 16 0,6 7-129,-8 14-129,4 1-129,-4 7-129,3-7 0,1-6 0,3-10-129,-4-8-129,1-15 129,-1-9 0,2-9-129,-3-11 129,-2-22-129,3 28 0,-3-28 0,0 0-258,0 0-387,0 0-1032,0 0-1935,0 0-387,-13-15-258,7-14-129,-2-10-258</inkml:trace>
          <inkml:trace contextRef="#ctx1" brushRef="#br0" timeOffset="15796.5795">1690 9577 9417,'-14'-1'3354,"14"1"-129,0 0 129,0 0-1806,0 0-387,25-7-258,3 4-129,3 3 129,12 0-129,0 0 0,9 0-258,3 0-129,2-11 0,0 1-258,1-8 129,-7-6-129,3-7 0,-12-5 0,0-6 0,-11 1-129,-7-1 129,-15-2-129,-9 8 0,-2 2 129,-19 3-129,-3 6 0,-11 9 0,-6 3 0,-5 7 0,-6 6-129,-1 0 129,-3 14 0,-3 7 0,-3 10 0,6 5 0,-3 8 129,11 3-129,1 10 129,10 2 0,11 4-129,14 1 129,8-3 0,8 1-129,14 0 129,16-5 0,7-7-129,8-2 129,3-6 0,7-10 0,1-1 0,3-10 0,-1-4 0,-3-9 0,-3-3 0,-8-5-129,-2 0 0,-4-7 0,-7-4-387,-9 3-516,14-12-645,-17 15-2064,9-9-516,-7 4-129,-1-3-258,1 6-516</inkml:trace>
          <inkml:trace contextRef="#ctx1" brushRef="#br0" timeOffset="18108.8106">4295 8762 5805,'-34'-39'2838,"12"23"-129,5-5 258,-2 5-1032,-4 4-387,23 12-387,-42-16-129,18 8-258,-4 8-129,-4 0 0,-10 5-258,4 9-387,-7 8 0,-4 4-129,-1 1 258,-3 12-129,-3 0 387,3-1-258,-2 4 258,2 2 0,-3 6 0,14-6 129,-5 13-129,14-1 0,3 5-129,11 6 0,9 11 0,13-1 0,19 1 0,10 1 129,17-2-258,9-7 129,15-5 0,10-18 129,1-10-129,6-12 129,-4-14 0,0-11 0,-7-8-129,0-20 129,-8-14 0,-4-15-129,-8-5-129,-6-14 129,-9-2-129,-9-10 0,-14 3 0,-7-1-129,-14 8 129,0 5 0,-21 0-129,-3 8 0,-3 5 129,-1 4-129,-1 7 0,1 4 129,4 4-129,2 5 0,2 7 0,2 5 0,3 4 0,15 20 0,-22-27 0,22 27-129,0 0 0,-22-13-129,22 13-129,0 0-129,0 0-645,-21 21-903,21-21-1806,0 31-129,0-31-129,5 32-258,-5-32 0,26 29 0</inkml:trace>
          <inkml:trace contextRef="#ctx1" brushRef="#br0" timeOffset="18580.8579">4566 8723 6450,'8'-19'3483,"-8"-5"-129,0 24 129,4-20-258,-4 20-1548,0 0-387,0-23-516,0 23-129,0 0 129,0 0-258,0 10-129,2 9 129,9 1 0,-10 17 0,12-1 129,-7 15 0,8 4 0,-6 10-129,5 2-129,-4 9 0,0-1-129,4 1 0,1 2 0,-3-1-129,2-4 0,-1-5-129,1-4 129,-4-7-129,3-12 129,-8-6-129,3-6 129,-3-10-129,-4-23 129,3 27-258,-3-27 0,0 0-129,0 20-129,0-20-774,0 0-1677,0 0-1290,25-28 0,-12-11-387,1-13 0,3-16-387</inkml:trace>
          <inkml:trace contextRef="#ctx1" brushRef="#br0" timeOffset="20557.0555">3342 8387 7998,'10'-31'2709,"-10"8"-258,0 23 129,-10-13-1548,10 13-645,0 0 129,-20 0 0,0 13 129,2 2 0,-16 7 129,3 1-129,-14 11 0,-1-4 129,-9 17-129,3-7 0,-8 13 0,4-3 387,-7 18-645,11-4 0,2 14-129,9-2 0,7 12-129,17 0 129,6 8 0,16 3-387,17-5 516,13-2-129,8 0 129,8-9-129,4-6 0,5-11-129,3-7 0,-7-18 129,0-2-129,-9-13-129,-4-7-129,-11-4-516,8-10-774,-15 3-2064,-3-8-516,-5 0-129,2-8-387,-19 8-387</inkml:trace>
          <inkml:trace contextRef="#ctx1" brushRef="#br0" timeOffset="19288.9287">4716 9289 9159,'-28'-9'3354,"28"9"129,0-18 129,14 10-1548,10 8-645,12-7-516,-2 7 0,14-1-129,-7 1-129,7 0-258,-7 0-258,4 0-258,-3 1-258,-8 6-774,5-7-1806,-8 0-645,-7-2-129,-2-9-129,-22 11-258</inkml:trace>
          <inkml:trace contextRef="#ctx1" brushRef="#br0" timeOffset="18996.8994">5127 8668 11868,'0'-24'3225,"-18"-2"-258,18 26 258,-20 0-2322,20 0 0,-3 34-129,3-10 258,0 17 0,0 0 0,0 9-258,8-4 0,-3 14-258,4-5 0,-3 10-129,3-1-129,-3 1 0,2-4 0,-4 6 0,3-3-129,-6-4 0,5-3 0,-3-7 0,2-3-129,1-8 129,0-5 0,-2-9-129,4-6 0,-8-19 0,13 26 0,-13-26-258,0 0-129,15 20-258,-15-20-387,0 0-1032,0 0-2064,0 0 129,-12 0-387,12 0 0,-31-24-129</inkml:trace>
          <inkml:trace contextRef="#ctx1" brushRef="#br0" timeOffset="19836.9835">5583 8330 8643,'-9'-69'3354,"3"42"0,4 1-129,2 1-1419,0 25-645,0-17-258,0 17-129,0 0-129,0 0 258,14 9-258,-1 12 0,9 1 0,0 17 0,15 1 0,-6 17-129,14 3 129,-3 14-258,4 2 0,-3 10 0,1 0-129,-10 6 0,1-3 0,-8 2-129,-6-1 129,-9-6-129,-4-3 129,-8-1-129,-2-2 0,-18 2 0,-5-2 0,-6 2 129,-4-4-258,-1-1 130,-1-3-130,2-4 0,4-10 0,9-7 0,5-7 0,-2-13 0,4-7-130,3-4-257,-10-3-645,22-17-1419,-38 17-1677,12-16-258,-13 6-129,5-7-258,-5 0-258</inkml:trace>
        </inkml:traceGroup>
        <inkml:traceGroup>
          <inkml:annotationXML>
            <emma:emma xmlns:emma="http://www.w3.org/2003/04/emma" version="1.0">
              <emma:interpretation id="{ACF7781B-38DD-4161-A514-1F32F3EC165A}" emma:medium="tactile" emma:mode="ink">
                <msink:context xmlns:msink="http://schemas.microsoft.com/ink/2010/main" type="inkWord" rotatedBoundingBox="12071,16081 14908,15985 14939,16885 12101,16981"/>
              </emma:interpretation>
              <emma:one-of disjunction-type="recognition" id="oneOf9">
                <emma:interpretation id="interp45" emma:lang="en-US" emma:confidence="1">
                  <emma:literal>down</emma:literal>
                </emma:interpretation>
                <emma:interpretation id="interp46" emma:lang="en-US" emma:confidence="0">
                  <emma:literal>drown</emma:literal>
                </emma:interpretation>
                <emma:interpretation id="interp47" emma:lang="en-US" emma:confidence="0">
                  <emma:literal>adown</emma:literal>
                </emma:interpretation>
                <emma:interpretation id="interp48" emma:lang="en-US" emma:confidence="0">
                  <emma:literal>clown</emma:literal>
                </emma:interpretation>
                <emma:interpretation id="interp49" emma:lang="en-US" emma:confidence="0">
                  <emma:literal>dawn</emma:literal>
                </emma:interpretation>
              </emma:one-of>
            </emma:emma>
          </inkml:annotationXML>
          <inkml:trace contextRef="#ctx1" brushRef="#br2" timeOffset="65830.5824">8704 9115 6450,'20'-35'3483,"-17"15"-129,0-3 129,-3 1-903,-3 0-1548,0-5 0,-9 6 129,4-5 0,-14 6-258,3-4-258,-9 9 0,-1-1-258,-3 6-129,-2 0-129,-5 9 0,4 1-129,-2 0 129,4 11-258,-1 5 129,6 4 0,4 4 0,-2 9 0,6 4 0,4-3 0,3 5 0,8-1-129,4 1 129,1-3 0,12-7-129,11-3 0,11-10-129,2-1-129,13-15-258,-4 0-258,10-7-258,-10-2-387,4-16-1032,-6-4-1032,-12 1-258,2-9 129,-17 1 129</inkml:trace>
          <inkml:trace contextRef="#ctx1" brushRef="#br2" timeOffset="66178.6171">8779 8494 10449,'-17'-24'3612,"-3"14"-129,20 10-129,-22 3-2193,22-3-387,-7 26 0,7-6-129,-6 7 129,6 4-258,-4 10 129,4-4-129,-3 19 0,3-4-129,0 6 0,13 4 0,1 3-129,9-3-129,-1 5 0,4-2 0,-3-8 0,-3-7 0,-2-9-129,-4-7-129,-2-10 0,-6-6-258,-6-18-387,0 0-645,29-10-1677,-19-7-1032,3-8 129,5-1-387,-6-5-129</inkml:trace>
          <inkml:trace contextRef="#ctx1" brushRef="#br2" timeOffset="66674.6667">9319 8889 6966,'0'-24'3225,"0"24"-129,-7-21 258,7 21-2193,-31-16-258,14 6 0,-9 7-129,2-1-258,-9 4 0,3 0 0,-6 15-129,4 0 0,-3 11 0,7 1 129,4 12-129,7-5 0,5 9 0,9-4 0,3 3-258,7-3 129,14-6 0,7-7-129,9-7 129,7-7 129,-3-8-129,4-4 0,-6-8 0,-1-10 0,-6-1 0,-1-10-129,-14 4 129,-6-2-129,-8-4 0,-3 1-129,0-1 129,-13 2-129,-5 0 0,-2 3 0,0-3-129,-9 4 0,4 6-129,0 2-258,25 17-387,-35-17-645,35 17-1290,0 0-1032,0 0-258,0 0 0,25-4-129</inkml:trace>
          <inkml:trace contextRef="#ctx1" brushRef="#br2" timeOffset="67326.7319">9319 8889 7353,'117'-55'3483,"-117"55"0,0 23 129,0-23-774,-2 27-1548,2-27-129,0 38 0,0-19 0,0 17-129,8-3-258,-5 9-129,7-3-129,1 10-129,5-7-129,2 0 0,3-9-129,4-7 0,3-10 0,3-9 0,0-7-129,-1-17 129,-2-9 0,1-9 0,-8-6-129,-4-1 0,-3-5 129,-8-2-258,-4-2 129,-2 6 0,0 2 0,-4 11 0,-2 3-129,1 6 129,5 23 0,0 0-129,0 0 129,8 19 0,6 17 0,5 6 0,3 7 129,3 8 0,8-5 0,2-1 129,3-9-129,1-9 0,4-16 129,-4-12-129,2-10 0,-3-19 0,-3-12 0,-7-11 0,-7-10 0,-7-1-129,-10-4 129,-4 3-129,-8 6 129,-14 4-129,-4 6 0,-3 9 0,-2 8 0,2 10 0,3 3 0,3 8 0,23 5-129,-26-3 0,26 3-129,0 0-129,-10 23-129,10-23-258,6 29-387,18-19-774,-12 12-1419,17-10-774,-1 2-129,5-4-129,0 2-387</inkml:trace>
          <inkml:trace contextRef="#ctx1" brushRef="#br2" timeOffset="67854.7847">10552 8753 8385,'6'-18'3741,"-6"18"-129,0 0 0,0 0-1548,0 10-516,4 11-387,-4 13-129,8-2-258,-8 11 0,4-3-258,-4 9 0,6-5-129,-2-2-129,-1-9-129,0-4 129,0-11-129,-3-18 0,11 20 0,-11-20 0,15-13 0,-5-10 0,3-8-129,1-3 129,0-9-129,1-2 0,5-1 0,-3-1 0,4 3 0,7 2 0,-3 5 0,3 4 129,3 14-129,-2 6 129,1 11 129,-6 4 0,1 14 0,-8 16 0,-5 7 0,-2 9 0,-5-3 0,0 4-129,-2 0 0,-3-5 129,0-5-258,0-8 0,0-7 0,0-24-258,0 32-387,0-32-774,0 0-2064,0 0-903,18-16-258,-2-8 0,2-1-387</inkml:trace>
        </inkml:traceGroup>
        <inkml:traceGroup>
          <inkml:annotationXML>
            <emma:emma xmlns:emma="http://www.w3.org/2003/04/emma" version="1.0">
              <emma:interpretation id="{CE22E1E3-BAD3-4B76-B6EF-266D279FC84C}" emma:medium="tactile" emma:mode="ink">
                <msink:context xmlns:msink="http://schemas.microsoft.com/ink/2010/main" type="inkWord" rotatedBoundingBox="15520,16128 16529,16117 16537,16790 15527,16802"/>
              </emma:interpretation>
              <emma:one-of disjunction-type="recognition" id="oneOf10">
                <emma:interpretation id="interp50" emma:lang="en-US" emma:confidence="1">
                  <emma:literal>to</emma:literal>
                </emma:interpretation>
                <emma:interpretation id="interp51" emma:lang="en-US" emma:confidence="0">
                  <emma:literal>To</emma:literal>
                </emma:interpretation>
                <emma:interpretation id="interp52" emma:lang="en-US" emma:confidence="0">
                  <emma:literal>too</emma:literal>
                </emma:interpretation>
                <emma:interpretation id="interp53" emma:lang="en-US" emma:confidence="0">
                  <emma:literal>co</emma:literal>
                </emma:interpretation>
                <emma:interpretation id="interp54" emma:lang="en-US" emma:confidence="0">
                  <emma:literal>ho</emma:literal>
                </emma:interpretation>
              </emma:one-of>
            </emma:emma>
          </inkml:annotationXML>
          <inkml:trace contextRef="#ctx1" brushRef="#br2" timeOffset="68926.8919">11659 8870 12900,'0'0'4128,"12"-8"-387,18 4 258,2 4-3096,16-14-516,5 11 129,13-12 0,2 4-258,7-9-258,-9 4 0,-7-5-129,-3-1 0,-15 3 0,-1-2 0,-17 1 0,-23 20 258,26-26 0,-26 26 0,0 0 258,0 0 0,0 0 0,-23 21 0,13 2 0,-4 13 0,1 5 0,2 6 0,4 2-129,1 1 0,6-3 0,0-1-129,17-4 129,6-6 0,9-15-129,8-8 129,4-13-129,5-2 0,-2-17 0,0-9-129,-9-4 129,-8-3 0,-9-4-129,-10 2 130,-11 1-130,-5 2 0,-16 2 0,-4 2 0,-3-2 0,-4 1 0,1 6 0,3 3 0,4 5-130,3 4 1,21 13-129,-22-19 0,22 19-129,0 0-129,0 0-387,10 5-516,-4 13-1161,17-9-1419,-2 8-387,10-3 0,1 1-129,6-2-129</inkml:trace>
          <inkml:trace contextRef="#ctx1" brushRef="#br2" timeOffset="68350.8344">11972 8613 13029,'-10'-49'4128,"8"29"-129,2 20 0,-1-22-2838,1 22-129,-4 13-129,3 16-129,1 2-129,0 21-129,5 5 0,-4 13 0,7-3 0,-1 7-129,1-5-129,-1-4-129,1-10 0,3-18-129,-5-7-129,-6-30-258,17 24-129,-17-24-774,9-11-1419,-7-14-1677,-2 3 0,-12-9-258,-8 0-258</inkml:trace>
        </inkml:traceGroup>
        <inkml:traceGroup>
          <inkml:annotationXML>
            <emma:emma xmlns:emma="http://www.w3.org/2003/04/emma" version="1.0">
              <emma:interpretation id="{EA880C3F-1C3B-41D6-86BF-D8F66E4C3603}" emma:medium="tactile" emma:mode="ink">
                <msink:context xmlns:msink="http://schemas.microsoft.com/ink/2010/main" type="inkWord" rotatedBoundingBox="16951,16051 18200,15974 18244,16690 16995,16767"/>
              </emma:interpretation>
              <emma:one-of disjunction-type="recognition" id="oneOf11">
                <emma:interpretation id="interp55" emma:lang="en-US" emma:confidence="1">
                  <emma:literal>Be</emma:literal>
                </emma:interpretation>
                <emma:interpretation id="interp56" emma:lang="en-US" emma:confidence="0">
                  <emma:literal>Bee</emma:literal>
                </emma:interpretation>
                <emma:interpretation id="interp57" emma:lang="en-US" emma:confidence="0">
                  <emma:literal>Bey</emma:literal>
                </emma:interpretation>
                <emma:interpretation id="interp58" emma:lang="en-US" emma:confidence="0">
                  <emma:literal>Beg</emma:literal>
                </emma:interpretation>
                <emma:interpretation id="interp59" emma:lang="en-US" emma:confidence="0">
                  <emma:literal>Bed</emma:literal>
                </emma:interpretation>
              </emma:one-of>
            </emma:emma>
          </inkml:annotationXML>
          <inkml:trace contextRef="#ctx1" brushRef="#br2" timeOffset="69774.9767">13100 8666 13545,'0'-22'4257,"0"22"0,0 0 0,0 0-2967,0 0-387,11 32 0,1-1-129,-3 16 0,6 2-129,-2 10-129,4-2-129,-6 1-258,2-4 1,-4-5-130,2-15 0,-5-10 0,-6-24 0,10 20 0,-10-20 0,0 0 0,-4-25-388,-3-4 1,-10-2-129,2-13 129,-2-3-129,1-2 129,1-1 0,1-2 129,10 0 129,4 1 0,3 3 129,13 5 0,9 3 129,9 2 0,6 1 0,6 7 129,7 1 0,-1 11 0,2 4 0,-9 6 0,-2 6 0,-11 2 0,-9 6 0,-11 12-129,-9 2 129,-9 7-129,-9-1 0,-13 2 129,-1-2-258,-4 3 130,0-4-130,-4-7 0,5-4 0,3-6 0,7-3 0,22-5 0,-29 5-130,29-5 1,0 0 0,0 0 0,0 0 0,29 10 129,1-2 0,9 5 0,4 3 0,5 4 129,1 4-129,-1 7 129,-9-1-129,-8 0 129,-13 5-129,-15-3 129,-6 1 1,-25-1-130,-15-6 0,-8-3 0,-8-5 0,1-8 0,1-4 0,7-6 0,5 0 0,15-10 0,11-6-130,12-7 1,4 4-258,3-6 0,0 25-258,32-37-258,-32 37-516,49-33-1032,-29 29-1419,11-9-645,-2 9 0,8-9 0,-1 4-258</inkml:trace>
          <inkml:trace contextRef="#ctx1" brushRef="#br2" timeOffset="70259.0252">13902 8777 13158,'-18'0'4257,"18"0"-129,0 0 129,0 0-2967,0 0-387,21 0-129,11-3-129,-4-4 0,7-6-258,3 4-129,0-8-129,-7 4 0,-3-8 0,-7 3-129,-9-3 0,-7 2 129,-5-1-258,-11-1 129,-9 1 0,-8 6-129,-3 6 0,-5 3 129,0 5-129,0 8 258,5 11-129,2 14 258,9 1 0,3 10 129,9 5-129,8 3 129,6-3-129,13 1-128,4-3-130,7-4 0,4-6 0,3-13 0,4-9 0,4-9 0,-5 1-775,13-14-1676,-15 1-1548,7-15-774,-13 0 0,2-7-258,-9 4-387</inkml:trace>
        </inkml:traceGroup>
        <inkml:traceGroup>
          <inkml:annotationXML>
            <emma:emma xmlns:emma="http://www.w3.org/2003/04/emma" version="1.0">
              <emma:interpretation id="{F4ED47FA-7187-46C8-9238-706DE3CAA547}" emma:medium="tactile" emma:mode="ink">
                <msink:context xmlns:msink="http://schemas.microsoft.com/ink/2010/main" type="inkWord" rotatedBoundingBox="18741,15884 22052,15772 22083,16715 18773,16827"/>
              </emma:interpretation>
              <emma:one-of disjunction-type="recognition" id="oneOf12">
                <emma:interpretation id="interp60" emma:lang="en-US" emma:confidence="1">
                  <emma:literal>is</emma:literal>
                </emma:interpretation>
                <emma:interpretation id="interp61" emma:lang="en-US" emma:confidence="0">
                  <emma:literal>ism</emma:literal>
                </emma:interpretation>
                <emma:interpretation id="interp62" emma:lang="en-US" emma:confidence="0">
                  <emma:literal>ifs</emma:literal>
                </emma:interpretation>
                <emma:interpretation id="interp63" emma:lang="en-US" emma:confidence="0">
                  <emma:literal>its</emma:literal>
                </emma:interpretation>
                <emma:interpretation id="interp64" emma:lang="en-US" emma:confidence="0">
                  <emma:literal>ids</emma:literal>
                </emma:interpretation>
              </emma:one-of>
            </emma:emma>
          </inkml:annotationXML>
          <inkml:trace contextRef="#ctx1" brushRef="#br2" timeOffset="70587.058">14887 8600 16125,'21'-13'4644,"-21"13"0,0 31-258,0-13-3741,0 21-129,0-2 0,0 12-129,5-4 0,1-1-129,2-5-129,1-5 1,1-6-130,-4-10-259,-6-18 130,15 23-387,-15-23-387,0 0-1548,0 0-1806,22-15-258,-22-3-129,-2-14-387,-10-6-258</inkml:trace>
          <inkml:trace contextRef="#ctx1" brushRef="#br2" timeOffset="70774.0767">14881 8281 13803,'0'0'4386,"0"0"0,0 0-129,0 0-1935,0 0-2838,20 20-516,14-20-2322,-6 8-645,10-3-258,3 1-258,6-3-258</inkml:trace>
          <inkml:trace contextRef="#ctx1" brushRef="#br2" timeOffset="71202.1195">15549 8408 15609,'0'0'4386,"-24"0"0,3-2-129,-8 2-3870,2-1-258,-4 1 0,-4 0 0,-1 0 129,2 1-258,7 4 0,-1 0 0,28-5 0,-26 16 0,26 4 0,6-1 0,17 7 0,9 5 0,7 2 0,10 3 0,5 3 0,1 1-129,-2 1 129,-7 0 0,-10-1 129,-7-4-129,-15 0 258,-13-4-129,-2 1 129,-22-9 129,-11-6-129,-6-6 129,-5-9-258,-4-3 129,-3-2-258,3-12 0,3-4-129,9 0-129,12-12-129,3 9-516,22-11-903,0 12-2064,20-6-516,3 5-129,11-7-258,2 7-387</inkml:trace>
        </inkml:traceGroup>
        <inkml:traceGroup>
          <inkml:annotationXML>
            <emma:emma xmlns:emma="http://www.w3.org/2003/04/emma" version="1.0">
              <emma:interpretation id="{EF54F41F-25D8-4935-8117-8CB0D9E1DBA1}" emma:medium="tactile" emma:mode="ink">
                <msink:context xmlns:msink="http://schemas.microsoft.com/ink/2010/main" type="inkWord" rotatedBoundingBox="20012,15716 22126,15823 22077,16799 19962,16692"/>
              </emma:interpretation>
              <emma:one-of disjunction-type="recognition" id="oneOf13">
                <emma:interpretation id="interp65" emma:lang="en-US" emma:confidence="0">
                  <emma:literal>at</emma:literal>
                </emma:interpretation>
                <emma:interpretation id="interp66" emma:lang="en-US" emma:confidence="0">
                  <emma:literal>as</emma:literal>
                </emma:interpretation>
                <emma:interpretation id="interp67" emma:lang="en-US" emma:confidence="0">
                  <emma:literal>a</emma:literal>
                </emma:interpretation>
                <emma:interpretation id="interp68" emma:lang="en-US" emma:confidence="0">
                  <emma:literal>an</emma:literal>
                </emma:interpretation>
                <emma:interpretation id="interp69" emma:lang="en-US" emma:confidence="0">
                  <emma:literal>all</emma:literal>
                </emma:interpretation>
              </emma:one-of>
            </emma:emma>
          </inkml:annotationXML>
          <inkml:trace contextRef="#ctx1" brushRef="#br2" timeOffset="71811.1804">16491 8723 13416,'26'-22'4386,"-26"22"-258,14-35-129,-14 16-3225,0-1-903,0 3 258,0-5 129,-11 5 0,-2-6 129,-8 6 0,3 1 0,-9 6-129,0 1 129,-4 7-129,1 2 0,-4 8 0,-1 8 0,3 12 0,-1 5 0,0 7 0,8 7 0,2 2 129,5-3-129,10-1 0,8-6 0,0-3-129,15-15 0,13-6 0,9-15 1,4 0-130,2-11 0,1-12-130,-4-6 1,2-6 0,-14 1 0,0-2-129,-7 2 0,-1-1 129,-7 8-129,-1 5 258,-12 22 0,10-20 129,-10 20 0,0 12 0,0 15 129,-6 9 129,-1 3-129,3 5-128,1 3-130,-1-5 0,4-6 0,0-5 0,4-5 0,-4-26 0,23 33-388,4-28-773,-27-5-1290,53 3-1677,-23-3-774,16-2 0,-6-8-387,9-12-129</inkml:trace>
          <inkml:trace contextRef="#ctx1" brushRef="#br2" timeOffset="72339.2331">17210 8522 9546,'-21'18'4515,"21"-18"-129,-3 19-516,-8-1-1935,11-18-129,0 0-516,26 0-258,-26 0-387,44-8 0,-14-7-258,13-8 0,6-3-129,7-8-129,6-1 0,-2-8 0,-1 3 0,-8-1-129,-3 3 129,-11 3 129,-13 10-129,-5 7 0,-19 18 129,0 0 0,0 0 130,7 33-388,-7 11 0,-2 8 0,-6 10 0,3 8 0,-1 8 0,1-3 0,2 1 0,2-3 0,1-6 0,0-9 0,0-4 0,0-10 0,0-10 0,0-5 0,3-9 0,-3-20 0,12 23 0,-12-23 0,0 0 0,0 0-904,34 0-2966,-34 0-1290,0 0 0,0 0-258,15-23-129</inkml:trace>
          <inkml:trace contextRef="#ctx1" brushRef="#br2" timeOffset="72855.2847">17256 9145 9288,'-41'0'4773,"41"0"-258,-26 0-129,26 0-1935,0 0-774,0 0-129,0 0-516,0 0-129,18-8-129,13 4-129,3 3-129,16-3-257,9 1-259,13 0 0,12-2 0,10-3 0,1 0 0,8 0 0,-7 4 0,-10 0 0,-10 2 0,-20 2 0,-11 0 0,-15 0 0,-30 0 0,0 0 0,0 0 0,0 0 0,0 0 0,0 0 0,-1 15 0,1-15 0,0 0 0,0 0 0,0 0 0,0 0 0,0 0 0,0 0 0,0 0 0,0 0 0,0 0-904,0 0-3482,0 0-774,0 0-129,0 0-258,0 0-258</inkml:trace>
        </inkml:traceGroup>
        <inkml:traceGroup>
          <inkml:annotationXML>
            <emma:emma xmlns:emma="http://www.w3.org/2003/04/emma" version="1.0">
              <emma:interpretation id="{3DCF608B-850D-4F85-97BA-0F2F6ABB213B}" emma:medium="tactile" emma:mode="ink">
                <msink:context xmlns:msink="http://schemas.microsoft.com/ink/2010/main" type="inkWord" rotatedBoundingBox="22379,16103 24194,15563 24606,16951 22791,17490"/>
              </emma:interpretation>
              <emma:one-of disjunction-type="recognition" id="oneOf14">
                <emma:interpretation id="interp70" emma:lang="en-US" emma:confidence="1">
                  <emma:literal>you</emma:literal>
                </emma:interpretation>
                <emma:interpretation id="interp71" emma:lang="en-US" emma:confidence="0">
                  <emma:literal>yore</emma:literal>
                </emma:interpretation>
                <emma:interpretation id="interp72" emma:lang="en-US" emma:confidence="0">
                  <emma:literal>your</emma:literal>
                </emma:interpretation>
                <emma:interpretation id="interp73" emma:lang="en-US" emma:confidence="0">
                  <emma:literal>yon</emma:literal>
                </emma:interpretation>
                <emma:interpretation id="interp74" emma:lang="en-US" emma:confidence="0">
                  <emma:literal>You</emma:literal>
                </emma:interpretation>
              </emma:one-of>
            </emma:emma>
          </inkml:annotationXML>
          <inkml:trace contextRef="#ctx1" brushRef="#br2" timeOffset="74142.4134">18818 8528 2580,'-17'-32'4257,"4"4"129,13 28 0,-14-28-1032,14 28-774,0-17-516,0 17-516,0 0-387,0 0-258,0 0-258,0 0 0,0 29-129,-2 3 129,-8 15-129,5 6-129,-1 7 0,6 3-129,0-4 0,1-6-129,21-5 0,4-9 0,14-13-129,1-13 129,5-8-129,2-5 0,-1-7 0,-5-9 0,-2-12 0,-8-4-129,-9-9 0,-8-3-129,-1-3 129,-3-4-129,-2 3 129,-3 4-129,-3 6 129,3 7 0,-4 12 129,-2 19 0,0 0 0,0 0 129,8 31 0,-5 5 0,-3 16 129,4 9 0,3 13-129,1 9 129,2 8 0,-1 8-129,-1 10 0,-2-2 0,-5-1 0,-1-5 0,0-10-129,-7-8 130,-9-17-130,-5-10 0,-5-20 0,-5-12 0,-4-14 0,-8-10-259,-1-10 1,-4-10 0,2-10-258,1-5 0,11-12-387,-7 7-774,33-22-2064,-7 11-1161,15-7-129,-2 9 129,5-5-645</inkml:trace>
          <inkml:trace contextRef="#ctx1" brushRef="#br2" timeOffset="75062.5055">19553 8801 7998,'42'-60'4257,"-35"29"0,-7 1-258,-3 8-2838,0-10 129,3 32 0,-28-39 129,3 27-516,6-2-129,-8 9-129,3 0 0,-3 5 0,2 10-258,-1 13 0,6 3 0,5 9-129,3 3 0,5 6 0,6-2-129,1 0 0,11-3 0,6-8 0,9-5 0,1-8-129,4-8 129,0-5-129,2-5 129,0-2-129,-7-14 0,-3-4 0,-9-7-129,-2-4 0,-11-3 0,-1-5 129,0 1-129,-7-1 0,-1 5 0,2 1 0,1 7 129,5 2-129,0 1 0,17 4 129,4-1-129,9 2 129,10 2 0,1 0 0,1 3 129,-3 5-129,-1 0 129,-10 3 0,-6 5 129,-22 0-129,2 26 0,-6 5 129,-14 4 0,-4 9 0,0 2-129,-2 9 1,7-3-130,5 2 0,5-9 0,7-2 0,0-4 0,16-8 0,4-7 0,11-6 0,4-7 0,7-3 0,21-4 0,3-4 0,-4-13 0,3-5 0,-5-10 0,-2-11 0,-7-8 0,-7-10 0,-24-3 0,-4-5 0,-7 0 0,-3 8 0,-4 10 0,1 3 0,-3 14 0,0 30 0,0-21 0,0 21 0,0 33 0,0 9 0,0 13 0,0 14 0,0 6 0,0 11 0,0-3 0,0-2 0,0-11 0,1-7 0,2-19 0,15-18 0,-8 5-2968,-10-31-2192,0 0-387,3-32-387,-17 1-516</inkml:trace>
        </inkml:traceGroup>
      </inkml:traceGroup>
      <inkml:traceGroup>
        <inkml:annotationXML>
          <emma:emma xmlns:emma="http://www.w3.org/2003/04/emma" version="1.0">
            <emma:interpretation id="{1C22BE09-94FB-4824-AE05-D43EEEA3CA6F}" emma:medium="tactile" emma:mode="ink">
              <msink:context xmlns:msink="http://schemas.microsoft.com/ink/2010/main" type="line" rotatedBoundingBox="10047,17050 24531,16785 24559,18351 10076,18617"/>
            </emma:interpretation>
          </emma:emma>
        </inkml:annotationXML>
        <inkml:traceGroup>
          <inkml:annotationXML>
            <emma:emma xmlns:emma="http://www.w3.org/2003/04/emma" version="1.0">
              <emma:interpretation id="{ABAA35BC-7983-43F8-AE94-D3C49B3464A6}" emma:medium="tactile" emma:mode="ink">
                <msink:context xmlns:msink="http://schemas.microsoft.com/ink/2010/main" type="inkWord" rotatedBoundingBox="10050,17198 10639,17187 10654,18037 10065,18048"/>
              </emma:interpretation>
              <emma:one-of disjunction-type="recognition" id="oneOf15">
                <emma:interpretation id="interp75" emma:lang="en-US" emma:confidence="1">
                  <emma:literal>2</emma:literal>
                </emma:interpretation>
                <emma:interpretation id="interp76" emma:lang="en-US" emma:confidence="0">
                  <emma:literal>Z</emma:literal>
                </emma:interpretation>
                <emma:interpretation id="interp77" emma:lang="en-US" emma:confidence="0">
                  <emma:literal>z</emma:literal>
                </emma:interpretation>
                <emma:interpretation id="interp78" emma:lang="en-US" emma:confidence="0">
                  <emma:literal>I</emma:literal>
                </emma:interpretation>
                <emma:interpretation id="interp79" emma:lang="en-US" emma:confidence="0">
                  <emma:literal>L</emma:literal>
                </emma:interpretation>
              </emma:one-of>
            </emma:emma>
          </inkml:annotationXML>
          <inkml:trace contextRef="#ctx1" brushRef="#br0" timeOffset="21833.1831">6252 9712 3870,'0'0'2193,"0"0"774,0 0-129,0 0-258,0 0-774,10 7-129,-10-7 129,28-3-258,-3-14-129,9 8-387,11-11-129,-3 4-258,14-4-258,-6 6-129,5-3 0,-10 9-129,-2 0-129,-13 7 258,-5 1-258,-8 0 129,-17 0 129,17 22 0,-16-2 129,-1 6-129,-1 3 129,-13 5 0,-3 2 0,-7 11-129,-8-3 0,-10 8 0,1-1 0,-12 1-129,4-2 0,-3 5 0,3-6 0,1-7 0,6-2-129,10-5 0,5-7 129,6-4-129,6-1 0,2-5 129,13-18-129,-3 33 129,3-33 0,11 24 0,9-14 129,4-2 0,8-5 0,12-3 0,6 0-129,-1 0 130,5-3-259,-2-5 0,-3 0 0,-3 3 0,-7 0 0,-12 2 0,-2-1 0,-25 4 0,27-5 0,-27 5 0,0 0-130,19-11-1160,-19 11-1806,0 0-1290,0 0 0,-11-18-387,11 18 0</inkml:trace>
        </inkml:traceGroup>
        <inkml:traceGroup>
          <inkml:annotationXML>
            <emma:emma xmlns:emma="http://www.w3.org/2003/04/emma" version="1.0">
              <emma:interpretation id="{D1C57518-9543-410E-86ED-40A48FC305C4}" emma:medium="tactile" emma:mode="ink">
                <msink:context xmlns:msink="http://schemas.microsoft.com/ink/2010/main" type="inkWord" rotatedBoundingBox="12057,17187 13353,17163 13370,18129 12074,18153"/>
              </emma:interpretation>
              <emma:one-of disjunction-type="recognition" id="oneOf16">
                <emma:interpretation id="interp80" emma:lang="en-US" emma:confidence="1">
                  <emma:literal>do</emma:literal>
                </emma:interpretation>
                <emma:interpretation id="interp81" emma:lang="en-US" emma:confidence="0">
                  <emma:literal>olo</emma:literal>
                </emma:interpretation>
                <emma:interpretation id="interp82" emma:lang="en-US" emma:confidence="0">
                  <emma:literal>oho</emma:literal>
                </emma:interpretation>
                <emma:interpretation id="interp83" emma:lang="en-US" emma:confidence="0">
                  <emma:literal>obo</emma:literal>
                </emma:interpretation>
                <emma:interpretation id="interp84" emma:lang="en-US" emma:confidence="0">
                  <emma:literal>old</emma:literal>
                </emma:interpretation>
              </emma:one-of>
            </emma:emma>
          </inkml:annotationXML>
          <inkml:trace contextRef="#ctx1" brushRef="#br2" timeOffset="75950.5943">8766 10317 7998,'-8'-40'3225,"8"40"129,-28-51-129,16 12-2322,-3 10-129,4-8 129,-9 6 129,5-5 0,-13 8-129,5-1-129,-9 14 129,1-2-258,-4 10 0,3 0-258,-5 7 0,1 0-129,-1 14-129,5 2 0,3 7 0,0 4 0,1 6-129,9 1 129,2 7-129,9 1 129,8 5-129,1 2 129,18 1-129,7-4 0,5 1 0,7 0 0,1-11 129,8-7-129,2-16 129,-3-13-129,0-10 0,-3-16-129,-2-14-258,-8-7-258,2-20-645,-16 10-1548,-6-13-1161,-4 0 0,-4-1-258,-4-4-258</inkml:trace>
          <inkml:trace contextRef="#ctx1" brushRef="#br2" timeOffset="76198.6191">8759 9628 12126,'0'-54'3999,"0"54"-129,0 0 129,-20 10-2064,17 11-903,-9 23-258,12 1 0,-4 22 0,4 3-129,0 11-129,0-1-129,0 1 0,7-6-258,1-1 0,1-14 0,3-8-258,1-13 0,4-15-258,-4-3-129,13-17-516,-26-4-516,42 0-1935,-18-5-774,4-16-129,-4-2-258,1-3-129</inkml:trace>
          <inkml:trace contextRef="#ctx1" brushRef="#br2" timeOffset="76670.6663">9313 9963 11997,'2'-33'3870,"-10"11"129,8 22-387,-33-12-2451,33 12-387,-42-3 0,18 3-258,-6 8-129,1 8 0,-3 10-129,3 5 0,3 10-129,7 6 129,4 4 0,14 1-129,1 5 129,14-5-129,13 0 0,6-10 0,8-8 0,8-10 0,0-9 0,6-13 0,-5-2 0,-6-17 0,-5-7 0,-6-8 0,-11-3 0,-8-5 0,-11-6-129,-3 2 129,-13-3-129,-12 0 129,1 1-129,-6 1 0,3 6 0,1 5-129,3 6 0,4 10 0,19 18-129,-20-10-258,20 10-387,0 18-387,14-8-774,0 22-1419,13-9-774,7 2 0,14-7-129,9-4 0</inkml:trace>
        </inkml:traceGroup>
        <inkml:traceGroup>
          <inkml:annotationXML>
            <emma:emma xmlns:emma="http://www.w3.org/2003/04/emma" version="1.0">
              <emma:interpretation id="{BECAC15D-ACD9-49C8-8F28-D26D5235BB92}" emma:medium="tactile" emma:mode="ink">
                <msink:context xmlns:msink="http://schemas.microsoft.com/ink/2010/main" type="inkWord" rotatedBoundingBox="14007,17095 16659,16611 16953,18221 14301,18705"/>
              </emma:interpretation>
              <emma:one-of disjunction-type="recognition" id="oneOf17">
                <emma:interpretation id="interp85" emma:lang="en-US" emma:confidence="0">
                  <emma:literal>Not</emma:literal>
                </emma:interpretation>
                <emma:interpretation id="interp86" emma:lang="en-US" emma:confidence="0">
                  <emma:literal>not</emma:literal>
                </emma:interpretation>
                <emma:interpretation id="interp87" emma:lang="en-US" emma:confidence="0">
                  <emma:literal>NOT</emma:literal>
                </emma:interpretation>
                <emma:interpretation id="interp88" emma:lang="en-US" emma:confidence="0">
                  <emma:literal>Net</emma:literal>
                </emma:interpretation>
                <emma:interpretation id="interp89" emma:lang="en-US" emma:confidence="0">
                  <emma:literal>Note</emma:literal>
                </emma:interpretation>
              </emma:one-of>
            </emma:emma>
          </inkml:annotationXML>
          <inkml:trace contextRef="#ctx1" brushRef="#br2" timeOffset="77439.7431">10390 9760 13545,'40'-52'4128,"-27"30"-129,-1 4 129,-12 18-3225,7-17 0,-7 17-129,8 14 129,-8 20-129,2 2-129,-2 18 0,0 4-129,-7 19-129,4 3 0,-9 6-257,-1-3-130,2-7 0,1-4 0,0-12 0,3-11 0,6-15 0,1-13 0,0-21 0,12-2 0,1-24 0,-3-11 0,5-12 0,-4-11 0,2-15 0,-9-11 0,-1-2 0,-3-9 0,3-3 0,-3 4 0,2 8 0,3 9 0,-1 10 0,6 14 0,-2 19 0,5 17 0,-13 19 0,28 0 0,-7 23 0,3 17 0,4 19 0,7 12 0,4 11 0,4 10 0,6 9 0,-3-3 0,4-4 0,2-4 0,-4-11 0,0-17 0,-8-11 0,-3-20 0,-7-9 0,-4-14 0,-4-8 0,-5-17 0,-7-11 0,1-9 0,-5-11 0,2-7 0,-1-8 0,0-7 0,0 1 0,3-4 0,0 3 0,0 7 0,0 3 0,-1 4 0,1 12 0,-7 0 0,1 10 0,-4 8 0,0 0 0,0 8 0,2-1 0,-2 19 0,6-23 0,-6 23-1420,0 0-515,0 0-1419,30 0-1161,-30 0 0,33 13-258,-11-3 0</inkml:trace>
          <inkml:trace contextRef="#ctx1" brushRef="#br2" timeOffset="79250.9243">10519 10906 11868,'-71'26'3999,"47"-21"0,24-5 0,-18-3-2451,18 3-516,0 0 129,10-18 0,14 7-129,-2 7 129,14-7-258,1 8 1,18-5-904,8 1 0,18-9 0,19 3 0,15-7 0,9 6 0,17-1 0,4 0 0,3 2 0,-5 7 0,-8 1 0,-14 5 0,-16 0 0,-21 0 0,-17 0 0,-19 5 0,-14-5 0,-16 3 0,-18-3 0,17 0 0,-17 0 0,0 0 0,0 0 0,20 0 0,-20 0 0,0 0 0,25-6 0,-25 6 0,24-13 0,-4 1 0,-20 12 0,38-37-1936,-19 21-3095,6-14-258,-6 4-129,9-6-258</inkml:trace>
          <inkml:trace contextRef="#ctx1" brushRef="#br2" timeOffset="78011.8004">11882 9529 13029,'0'-25'3999,"0"25"-258,-13-27 258,6 5-3225,7 22 0,-18-19-129,18 19 0,-35-7 0,7 7-129,1 13 0,-8 13-129,4 4 0,-8 17-129,5 3 129,-2 15 0,13 7 0,5 4 0,7 9-129,8 4 0,3 1 0,13-7-128,6-3-130,8-12 0,11-11 0,0-12 0,8-20 0,3-17 0,2-8 0,-2-20 0,-3-20 0,0-9 0,-12-10 0,-11-6 0,-11-3 0,-12-5 0,-4-2 0,-18 0 0,-8 4 0,-12 4 0,-6 2 0,-1 11 0,5 2 0,4 15 0,2 6 0,7 11 0,8 7 0,23 13 0,-20-11 0,20 11 0,0 0 0,0 0 0,12 8-775,14-6-257,-4 15-645,19-15-903,-6 19-1419,14-11-516,2 0 129,7-7-387,7-1 0</inkml:trace>
          <inkml:trace contextRef="#ctx1" brushRef="#br2" timeOffset="78354.8347">12175 9509 8643,'-69'11'4257,"44"-6"-129,25-5 0,-18 0-1290,35-13-387,5 13-516,23-8-387,0 8-258,21 0-129,0 0-773,11 0-388,3 0 0,0-3 0,-6-4 0,-5 1 0,-10-5 0,-14-2 0,-9 1 0,-13 6 0,-23 6 0,0 0 0,4-20-130,-19 22-3611,15-2-1032,-43 1 0,21-1-258,-6 2-258</inkml:trace>
          <inkml:trace contextRef="#ctx1" brushRef="#br2" timeOffset="78638.8631">12678 9436 14190,'-19'16'4515,"19"-16"0,-25 36 0,20-10-2064,-6 19-1419,11 1 0,-4 19-515,4 2-517,0 11 0,0 5 0,0 3 0,4-5 0,2-6 0,-1-8 0,1-10 0,0-15 0,3-4 0,-3-17 0,-6-21 0,7 24 0,-7-24 0,0 0 0,0 0-1162,-11 0-2837,11 0-774,-32-18-258,15 0 129,-15 7-387</inkml:trace>
        </inkml:traceGroup>
        <inkml:traceGroup>
          <inkml:annotationXML>
            <emma:emma xmlns:emma="http://www.w3.org/2003/04/emma" version="1.0">
              <emma:interpretation id="{2E4A1DDC-C2A2-44A2-9773-AF0D53E34350}" emma:medium="tactile" emma:mode="ink">
                <msink:context xmlns:msink="http://schemas.microsoft.com/ink/2010/main" type="inkWord" rotatedBoundingBox="17000,16934 19103,17083 19032,18089 16929,17941"/>
              </emma:interpretation>
              <emma:one-of disjunction-type="recognition" id="oneOf18">
                <emma:interpretation id="interp90" emma:lang="en-US" emma:confidence="1">
                  <emma:literal>have</emma:literal>
                </emma:interpretation>
                <emma:interpretation id="interp91" emma:lang="en-US" emma:confidence="0">
                  <emma:literal>hare</emma:literal>
                </emma:interpretation>
                <emma:interpretation id="interp92" emma:lang="en-US" emma:confidence="0">
                  <emma:literal>hate</emma:literal>
                </emma:interpretation>
                <emma:interpretation id="interp93" emma:lang="en-US" emma:confidence="0">
                  <emma:literal>hake</emma:literal>
                </emma:interpretation>
                <emma:interpretation id="interp94" emma:lang="en-US" emma:confidence="0">
                  <emma:literal>nave</emma:literal>
                </emma:interpretation>
              </emma:one-of>
            </emma:emma>
          </inkml:annotationXML>
          <inkml:trace contextRef="#ctx1" brushRef="#br2" timeOffset="80167.0159">13135 9355 13545,'0'-23'4128,"0"23"-387,0 0 258,0 0-3096,0 0 0,0 27-129,0 17-129,3 7-129,-1 20 0,5 7 0,-2 17 0,1-3-129,0 11-129,2-5 0,-2-14-129,0-9-129,-2-13 129,2-20-129,-1-8 129,-3-13 0,-2-21 0,0 0 0,8-14-129,-4-12 129,4-5-129,0-5 129,6-10-258,4-4 129,3-5 0,7-1 0,6-4-129,-2 8 129,3 0-129,0 11 129,-2 9-129,-3 9 129,-3 20 0,-10 5 0,1 22 0,-7 15 129,-4 7 0,4 4-129,-6 12 129,1-2-129,-4-2 129,2-4-129,-2-8 0,-2-6 0,4-5-129,-4-6-387,0-29-258,11 29-903,7-29-2064,-18 0-774,37-16 0,-19 3-258,9-15-258</inkml:trace>
          <inkml:trace contextRef="#ctx1" brushRef="#br2" timeOffset="80723.0715">14073 10008 9546,'20'-37'3741,"-9"0"-129,-10 19 0,-2 0-1806,1-3-903,0 21 129,-13-30 129,-4 19-129,17 11-129,-36-24-258,12 17-129,-8 7-129,3-3 0,-6 8 0,2 11-258,-2 8 129,9 6 0,-1 7 0,7 4-129,4 11 129,7-2-129,3 4 0,6-4 0,3-4 0,9-5-129,4-9 129,7-8-129,1-14 129,2-7 0,5-3-129,-2-24 129,2-7-258,-7-5 129,0-9-258,-6-2 0,-6-5 0,-6 3 0,-1 5 0,-5 10 129,0 3-129,0 13 129,0 18 258,0 0 0,0 11 0,0 22 129,4 14-129,9 5 0,0 7 129,3-2 0,-2-2-258,0-10 129,2-6-258,-4-9-129,5-20-258,-17-10-774,32-2-2064,-32 2-1032,30-47 0,-19 8-387,3-15-129</inkml:trace>
          <inkml:trace contextRef="#ctx1" brushRef="#br2" timeOffset="81075.1067">14198 9742 13287,'-15'22'4515,"15"11"-129,1 14 0,24 5-2580,-14 17-903,19-3 0,-11 9 0,7-7-129,-3-1-258,-1-12-258,-7-9-128,3-12-130,-18-34 0,33 13 0,-12-18 0,-3-26 0,-1-9 0,1-8 0,0-5 0,-3-9 0,-6 0 0,2 0 0,-5 4 0,2 7 0,-5 3 0,1 7 0,-1 10 0,0 7 0,4 4-130,-7 20-515,0 0-903,0 0-1806,17 13-1161,-17-13-258,9 26 0,-4-6-129</inkml:trace>
          <inkml:trace contextRef="#ctx1" brushRef="#br2" timeOffset="81459.1451">14692 9999 13545,'0'0'4257,"25"5"0,1-12-258,-7-1-3096,11-10-129,-7 3 0,10-9 0,-9 6-258,2-6-129,-8 1-258,-4-1 129,-1-1-129,-9-1-129,-4 2 0,0 1-129,-4 5 129,4 18-129,-37-18 129,11 18 0,-4 23 129,0 6 0,-4 15 0,10 10 129,-7 11 0,8 8 0,6 5 0,8-3-129,6-2 0,3-1-129,13-12 0,11-6-129,19-25-258,4-5-645,27-24-2064,-7-5-1290,13-19 0,-5-9-387,0-15-516</inkml:trace>
        </inkml:traceGroup>
        <inkml:traceGroup>
          <inkml:annotationXML>
            <emma:emma xmlns:emma="http://www.w3.org/2003/04/emma" version="1.0">
              <emma:interpretation id="{81458849-851F-47E7-B4E4-CFE9D7927485}" emma:medium="tactile" emma:mode="ink">
                <msink:context xmlns:msink="http://schemas.microsoft.com/ink/2010/main" type="inkWord" rotatedBoundingBox="19822,16873 20446,17615 19833,18130 19210,17387"/>
              </emma:interpretation>
              <emma:one-of disjunction-type="recognition" id="oneOf19">
                <emma:interpretation id="interp95" emma:lang="en-US" emma:confidence="1">
                  <emma:literal>to</emma:literal>
                </emma:interpretation>
                <emma:interpretation id="interp96" emma:lang="en-US" emma:confidence="0">
                  <emma:literal>To</emma:literal>
                </emma:interpretation>
                <emma:interpretation id="interp97" emma:lang="en-US" emma:confidence="0">
                  <emma:literal>Ho</emma:literal>
                </emma:interpretation>
                <emma:interpretation id="interp98" emma:lang="en-US" emma:confidence="0">
                  <emma:literal>ho</emma:literal>
                </emma:interpretation>
                <emma:interpretation id="interp99" emma:lang="en-US" emma:confidence="0">
                  <emma:literal>too</emma:literal>
                </emma:interpretation>
              </emma:one-of>
            </emma:emma>
          </inkml:annotationXML>
          <inkml:trace contextRef="#ctx1" brushRef="#br2" timeOffset="81795.1787">15782 9462 11352,'4'-36'4644,"-4"36"-129,10-19 0,-10 19-2064,4 19-1161,-4 25 0,0 3-129,0 22-387,0 5-129,0 14-515,0-3-130,0 7 0,0-9 0,5-11 0,3-10 0,3-9 0,-3-9 0,5-9 0,-9-5-259,15-23-1418,-19-7-2064,0 0-1032,0 0-129,0-29-258,-19-5-258</inkml:trace>
          <inkml:trace contextRef="#ctx1" brushRef="#br2" timeOffset="82331.2322">15451 9912 11223,'30'18'4257,"4"-18"-258,14-5 0,1-8-1290,21-3-2451,6-3 258,8-2-129,-8-1-129,-6 3 0,-15 1 0,-6-2 0,-17 11 0,-8-3 129,-24 12-129,0 0 129,0 0 0,-6 18 129,-12 10 0,3 4-129,-8 11-129,6 4 0,-2 8 0,12 4 0,4-1 1,3-7-259,10-7 0,11-5 0,7-8 0,11-14 0,1-13 0,6-8 0,3-9 0,-7-14 0,0-9 0,-2-8 0,-14-6 0,-12-2 0,-7-7 0,-8 0 0,-19-12 0,-6 11 0,-11 4 0,-4 6 0,-1 16 0,0 5 0,6 12-259,2 17 1,16 0-258,-3 15-129,21-15-258,-6 42-645,16-29-1290,-2 17-1548,15-9 0,-2 3-387,10-4 0</inkml:trace>
        </inkml:traceGroup>
        <inkml:traceGroup>
          <inkml:annotationXML>
            <emma:emma xmlns:emma="http://www.w3.org/2003/04/emma" version="1.0">
              <emma:interpretation id="{7E4EFCF6-0DB0-4777-A71A-806E29CC7732}" emma:medium="tactile" emma:mode="ink">
                <msink:context xmlns:msink="http://schemas.microsoft.com/ink/2010/main" type="inkWord" rotatedBoundingBox="20618,16856 24531,16785 24554,18047 20642,18119"/>
              </emma:interpretation>
              <emma:one-of disjunction-type="recognition" id="oneOf20">
                <emma:interpretation id="interp100" emma:lang="en-US" emma:confidence="0">
                  <emma:literal>writes</emma:literal>
                </emma:interpretation>
                <emma:interpretation id="interp101" emma:lang="en-US" emma:confidence="0">
                  <emma:literal>writers</emma:literal>
                </emma:interpretation>
                <emma:interpretation id="interp102" emma:lang="en-US" emma:confidence="0">
                  <emma:literal>write]</emma:literal>
                </emma:interpretation>
                <emma:interpretation id="interp103" emma:lang="en-US" emma:confidence="0">
                  <emma:literal>writer</emma:literal>
                </emma:interpretation>
                <emma:interpretation id="interp104" emma:lang="en-US" emma:confidence="0">
                  <emma:literal>write,</emma:literal>
                </emma:interpretation>
              </emma:one-of>
            </emma:emma>
          </inkml:annotationXML>
          <inkml:trace contextRef="#ctx1" brushRef="#br2" timeOffset="83067.3059">16787 9703 11094,'-19'-12'4515,"19"12"-258,0 0 0,-6-21-2064,6 21-645,0 0-129,0 28-258,2-5-258,-1 14-129,9 2-128,-4 8-646,6 2 0,3 0 0,4 0 0,-2-6 0,3-10 0,1 0 0,-3-11 0,3-10 0,-21-12 0,28 6 0,-28-6 0,28-16 0,-13-2 0,1-16 0,-5 0 0,-1-13 0,0-9 0,-3-2 0,1-3 0,-5 5 0,-2 4 0,-1 9 0,3 6 0,0 14-130,-3 23 130,0 0 0,33 8 130,-17 21-130,9 10 0,-2 7 0,8 4 0,1 6 0,3-1 0,-4-5 0,1-7 0,-1-4 0,-2-10 0,-4-11 0,1-2 0,-8-9 0,-18-7 0,34 0 0,-34 0 0,21-12 0,-21 12 0,11-35 0,-11 12 0,0-6 0,-3-6 0,-8-9 0,1-9 0,-1-4 0,-1-3 0,4 4 0,4 4 0,2 5 0,2 11 0,0 12 0,0 24 0,0 0-130,0 0-386,12 24-258,-12 12-1032,11-18-2064,-8 18-903,12-12-129,-12 2-129,11-8-387</inkml:trace>
          <inkml:trace contextRef="#ctx1" brushRef="#br2" timeOffset="83463.3455">17683 9681 13029,'0'0'4644,"0"0"129,0 0-258,0 0-2838,0 40-774,8-5 0,-4 16-258,5-2 0,2 3-387,0-4 129,-1-7-258,0-7 0,-3-6 1,-7-28-130,10 29 0,-10-29 0,0 0 0,0 0 0,0-21 0,0-5 0,0-3 0,0-9 0,0-4 0,0-2 0,7 0 0,7 0 0,4 5 0,-2 3 0,4 5 0,0 7-259,-2 6-257,-18 18-129,38-26-1032,-38 26-2064,24 0-1161,-24 0 0,0 0-258,0 0-258</inkml:trace>
          <inkml:trace contextRef="#ctx1" brushRef="#br2" timeOffset="83719.3711">18056 9652 13803,'17'26'4773,"-17"-26"0,3 39 0,16-14-3225,-17 17-516,13 0 0,-4 15-129,0 0-773,5 3-130,-5-3 0,5-3 0,-10-15 0,0-2 0,0-12 0,-6-25 0,0 0 0,0 0-388,0 0-3224,-3-41-1290,-15 7-129,12-15-258,-20 0-258</inkml:trace>
          <inkml:trace contextRef="#ctx1" brushRef="#br2" timeOffset="83910.3902">18067 9377 14835,'-13'-22'4644,"13"22"-387,0 0 0,0 0-3870,0 0-387,9 0-258,-9 0-903,32 1-2451,-12 7-645,4-3-258,-2-2-258,2-3-258</inkml:trace>
          <inkml:trace contextRef="#ctx1" brushRef="#br2" timeOffset="84403.4394">18103 9826 12513,'66'0'5031,"-24"-3"-129,-15 0-258,32-10-1548,-22 3-2580,12-1-258,-5 2-258,-7 6-903,14-11-1935,-22 14-1548,3-7-516,-12 7-129,4-3-387</inkml:trace>
          <inkml:trace contextRef="#ctx1" brushRef="#br2" timeOffset="84171.4162">18407 9280 14706,'15'34'5160,"-15"-11"-129,-10 19-129,3-1-3612,-1 16-516,8 4 0,0 14-644,0 2-130,0-1 0,2 1 0,1-3 0,2 0 0,0-9 0,-4-10 0,4-8 0,-2-8 0,5-10 0,-2-9 0,14-20-517,-20 0-2966,23-10-1548,-20-11 0,4-13-516,-7 1-129</inkml:trace>
          <inkml:trace contextRef="#ctx1" brushRef="#br2" timeOffset="84859.4851">18628 9852 10965,'-1'20'4773,"15"-12"-387,7-5 129,13-6-3096,-5 0-645,12-9 129,-9 6-129,10-12-258,-8 3-129,1-6-129,-7-3-129,-3-1 0,-11-4 0,-1-4-129,-6 4-129,-7-2 129,0-1 0,-9 6-129,-9 3 129,-8 7 0,-4 9 129,-3 7 129,-3 12 0,3 9 129,-1 11-129,2 7 258,5 12-129,8 1 0,5 8 1,9 2-388,4 6 0,1 0 0,17 4 0,5-5 0,5-6 0,12-7 0,10-13 0,-2-14 0,23-18 0,-19 0-2710,21-23-1934,-17-4-516,5-21-387,-9 3-258</inkml:trace>
          <inkml:trace contextRef="#ctx1" brushRef="#br2" timeOffset="86122.6114">19686 10404 6966,'-45'13'4515,"22"-8"129,-3 1-516,26-6-1290,-40 8-516,40-8-645,-30 0-387,30 0-387,0 0-129,0 0-129,0 0-129,17 2 0,8-2-129,10 0 129,13-2-386,10-6-130,17 2 0,28-4 0,10 2 0,1 0 0,3 6 0,-8 0 0,-7 2 0,-14 2 0,-12 4 0,-37-1 0,-15 3 0,-24-8 0,24 12 0,-24-12 0,0 0 0,0 0 0,0 0 0,0 0 0,0 0 0,0 0 0,0 0 0,0 0 0,0 0 0,-8 21-1291,8-21-3353,0 0-903,0 0 0,-31-13-387</inkml:trace>
          <inkml:trace contextRef="#ctx1" brushRef="#br2" timeOffset="85671.5662">19688 9686 13158,'-21'22'4773,"21"-22"-129,0 0 129,0 0-3999,0 0 129,0 0 0,0 0 0,0 0 0,15 1-258,5-1-257,3-10-388,11-4 0,4-9 0,5-3 0,5-7 0,-3-1 0,-3-2 0,23-3 0,-9-1 0,-3-3 0,-9 3 0,-5 1 0,-4 5 0,0 1 0,-7 5 0,-24 6 0,-4 22 0,6-26 0,-6 26 0,0 0 0,0 0 0,0 19 0,-3 4 0,2 11 0,-2 7 0,0 14 0,0 5 0,-2 7 0,3 8 0,-22 4 0,19 3 0,-22-1 0,23-1 0,-20-5 0,20-2 0,-21-2 0,22-10 0,18-3 0,-13-7 0,25-8 0,-27-8 0,22-8 0,-22-6 0,21-9 0,-21-12 0,0 0 0,0 0 0,0 0 0,0 0 0,0 0 0,0 0 0,12-18 0,-12 18 0,3-18 0,-3 18-1549,0 0-257,-21-8-258,21 8-258,-38 0-129,6-8 0,-13 11-258,8-3-516,-7 7-1032,-1 1 258,24-7 387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7T18:50:48.595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D595B01-FF67-4B63-9169-05324AE95B2F}" emma:medium="tactile" emma:mode="ink">
          <msink:context xmlns:msink="http://schemas.microsoft.com/ink/2010/main" type="writingRegion" rotatedBoundingBox="3116,6379 12689,6297 12784,17389 3211,17471"/>
        </emma:interpretation>
      </emma:emma>
    </inkml:annotationXML>
    <inkml:traceGroup>
      <inkml:annotationXML>
        <emma:emma xmlns:emma="http://www.w3.org/2003/04/emma" version="1.0">
          <emma:interpretation id="{6ADE14F5-88B5-4141-AA2A-7C5206D618A6}" emma:medium="tactile" emma:mode="ink">
            <msink:context xmlns:msink="http://schemas.microsoft.com/ink/2010/main" type="paragraph" rotatedBoundingBox="3116,6379 12403,6300 12424,8674 3136,87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2116CB-D22E-499B-8BBA-785BF7C5D262}" emma:medium="tactile" emma:mode="ink">
              <msink:context xmlns:msink="http://schemas.microsoft.com/ink/2010/main" type="inkBullet" rotatedBoundingBox="3120,6863 3862,6857 3871,7903 3129,7909"/>
            </emma:interpretation>
            <emma:one-of disjunction-type="recognition" id="oneOf0">
              <emma:interpretation id="interp0" emma:lang="en-US" emma:confidence="0">
                <emma:literal>↳</emma:literal>
              </emma:interpretation>
            </emma:one-of>
          </emma:emma>
        </inkml:annotationXML>
        <inkml:trace contextRef="#ctx0" brushRef="#br0">159 0 14577,'0'15'3870,"0"-15"-387,0 0-258,-10 3-2838,10-3-258,0 0-387,-13 31-129,12 0 129,-7 8-129,0 17 387,1 14 0,-8 12 258,3 10 0,-3 5-129,2 3 0,-1-9 0,1-3-129,-1-14 129,7-14-129,3-15 258,4-9 0,0-17 129,0-19 0,22 14 129,5-10 0,3-4-129,10-1 129,5-5-258,8 1-129,3-1-129,2 2-258,2 3-129,-5-6-258,5 7-516,-14-4-387,7 4-1161,-12 0-1032,-4-9-258,-5 0-129,-5-9 129</inkml:trace>
      </inkml:traceGroup>
      <inkml:traceGroup>
        <inkml:annotationXML>
          <emma:emma xmlns:emma="http://www.w3.org/2003/04/emma" version="1.0">
            <emma:interpretation id="{089ECA57-669F-491F-9178-0DA43A395F6A}" emma:medium="tactile" emma:mode="ink">
              <msink:context xmlns:msink="http://schemas.microsoft.com/ink/2010/main" type="line" rotatedBoundingBox="3910,6373 12403,6300 12424,8674 3930,8747">
                <msink:destinationLink direction="with" ref="{42DB98B5-1D10-465B-8886-C46DF9592FBB}"/>
                <msink:destinationLink direction="with" ref="{52E00EAB-892E-4DC9-89BE-3AA02430D1A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B67D5B4-8188-4E8A-976E-C6FDBA0D3816}" emma:medium="tactile" emma:mode="ink">
                <msink:context xmlns:msink="http://schemas.microsoft.com/ink/2010/main" type="inkWord" rotatedBoundingBox="3911,6494 5556,6480 5575,8641 3929,8655"/>
              </emma:interpretation>
              <emma:one-of disjunction-type="recognition" id="oneOf1">
                <emma:interpretation id="interp1" emma:lang="en-US" emma:confidence="0">
                  <emma:literal>it's</emma:literal>
                </emma:interpretation>
                <emma:interpretation id="interp2" emma:lang="en-US" emma:confidence="0">
                  <emma:literal>its</emma:literal>
                </emma:interpretation>
                <emma:interpretation id="interp3" emma:lang="en-US" emma:confidence="0">
                  <emma:literal>it</emma:literal>
                </emma:interpretation>
                <emma:interpretation id="interp4" emma:lang="en-US" emma:confidence="0">
                  <emma:literal>it,</emma:literal>
                </emma:interpretation>
                <emma:interpretation id="interp5" emma:lang="en-US" emma:confidence="0">
                  <emma:literal>it',</emma:literal>
                </emma:interpretation>
              </emma:one-of>
            </emma:emma>
          </inkml:annotationXML>
          <inkml:trace contextRef="#ctx0" brushRef="#br0" timeOffset="377.0376">796 649 12513,'0'0'3741,"0"0"-129,0 0-258,0 0-2322,0 0-645,0 0-387,0 0 129,0 0-129,8 32 129,-6-4 0,3 7 129,-2 7 0,4 5-129,-1-3 0,2 3 0,-1-6 0,3-2-129,-4-12 0,1-8-258,0-4-258,-7-15-516,0 0-1806,0 0-516,13-13-258,-13-8-387,0-11 0</inkml:trace>
          <inkml:trace contextRef="#ctx0" brushRef="#br0" timeOffset="593.0593">814 356 14577,'0'-35'4128,"0"35"-387,0-23-129,0 23-2838,6-23-903,-6 23-129,0 0-387,20-12-516,-20 12-516,0 0-645,0 0-774,0 0-387,0 0-258,0 0 129,22-14 0</inkml:trace>
          <inkml:trace contextRef="#ctx0" brushRef="#br0" timeOffset="932.0932">1191-67 15609,'21'5'3999,"-21"-5"-258,0 0 0,10 16-3225,-10-16-516,0 19 0,0-1 0,0 4 0,0 8 0,0 6 129,5 3-129,2 3 129,1 6 0,3 2-129,1-2 129,2 0-129,-4-5 0,4-6 0,-7-2-129,4-5-129,-3-7-258,-8-23-258,11 30-258,-11-30-903,0 0-1419,0 0-258,0 0-516,0 0 258,-16-8 0</inkml:trace>
          <inkml:trace contextRef="#ctx0" brushRef="#br0" timeOffset="1241.124">1028 251 14319,'-7'12'4128,"11"4"-387,-4-16 0,16 0-2709,-16 0-774,30 0-129,-11 0 0,0 0 0,6 0 0,1-4 0,2 2-129,3-3 0,-4 0-258,7 3-387,-7-8-258,6 10-516,-8-12-516,2 11-903,-5-6-774,-4-3-258,3 7 129,-5-11 0,4 7 516</inkml:trace>
          <inkml:trace contextRef="#ctx0" brushRef="#br0" timeOffset="1841.184">1605-334 9159,'-7'-19'3870,"4"-2"-129,3 21-516,0 0-1161,0 0-1161,0 0-258,-7 19-258,7-2-129,0 5 258,1 12 0,5 2 0,4 11 129,1 3-258,5 12 129,-2 6-129,7 5 0,-1 0-258,-1 4 129,0-6-258,1-2 129,-3-7-129,2-12 129,-4-7 0,-3-11-129,2-5 0,-3-11-129,-11-16-129,16 17-516,-16-17-903,18 2-1806,-18-2-387,23-16-387,-12-9-129,10-5-129</inkml:trace>
          <inkml:trace contextRef="#ctx0" brushRef="#br1" timeOffset="17460.7459">2349 1062 16512,'38'27'3870,"-38"-27"0,15 17 0,-15-17-3612,0 0-129,-20 18 0,4-7 0,-4 0 129,-4 2-129,-4-1 0,-1 4 0,-5 2 0,3 1-129,2 3 0,-1 0 0,1 1 0,4 0-129,4 0 129,2-4 0,5-1 0,1-3-129,13-15 129,-14 19 0,14-19 0,0 0 0,0 0 0,0 0 129,0 0-129,13 15 129,-13-15 0,24 17-129,-8-2 129,2 2-129,3 5 129,1 3-129,2 4 0,1 1 129,1-1-129,-1 1 0,-1 0-129,2-4 0,1 0-258,0-8-258,2 5-774,-6-10-1935,3-6-516,-4-7-387,-22 0-129,27-23-129</inkml:trace>
        </inkml:traceGroup>
        <inkml:traceGroup>
          <inkml:annotationXML>
            <emma:emma xmlns:emma="http://www.w3.org/2003/04/emma" version="1.0">
              <emma:interpretation id="{ACB05AB2-5817-4FC8-AFBB-F51091DC0AD1}" emma:medium="tactile" emma:mode="ink">
                <msink:context xmlns:msink="http://schemas.microsoft.com/ink/2010/main" type="inkWord" rotatedBoundingBox="8111,6337 12403,6300 12424,8674 8131,8711"/>
              </emma:interpretation>
              <emma:one-of disjunction-type="recognition" id="oneOf2">
                <emma:interpretation id="interp6" emma:lang="en-US" emma:confidence="0">
                  <emma:literal>50325</emma:literal>
                </emma:interpretation>
                <emma:interpretation id="interp7" emma:lang="en-US" emma:confidence="0">
                  <emma:literal>5035</emma:literal>
                </emma:interpretation>
                <emma:interpretation id="interp8" emma:lang="en-US" emma:confidence="0">
                  <emma:literal>5035,</emma:literal>
                </emma:interpretation>
                <emma:interpretation id="interp9" emma:lang="en-US" emma:confidence="0">
                  <emma:literal>503,</emma:literal>
                </emma:interpretation>
                <emma:interpretation id="interp10" emma:lang="en-US" emma:confidence="0">
                  <emma:literal>5035.</emma:literal>
                </emma:interpretation>
              </emma:one-of>
            </emma:emma>
          </inkml:annotationXML>
          <inkml:trace contextRef="#ctx0" brushRef="#br0" timeOffset="3140.314">5611-70 11352,'29'-43'3999,"-21"13"-258,0 3-258,-5-4-2322,-3-6-774,0 0-129,-13-1-258,-1 2-129,-9-1 129,-2 1-129,-6 6 129,-5 2 0,-2 4 0,-9 9-129,2 6 129,-5 9-129,1 5 0,-3 11 0,7 9 0,-2 5 0,10 0 0,8 6 129,6-2-129,9-4 129,10 5 129,4-3 0,7-2 0,11 1 0,8-2 0,8 2 0,7 2 0,6 3 0,4 1-129,11 0 0,0 8 0,1 2 0,5 3-129,-9 5 129,-2 2 0,-6-1 0,-13 3-129,-5 0 258,-12-2-129,-14 5 0,-7 3 129,-7-4-129,-18-3 129,-5 3 0,-8-10 129,-6 0-129,-9-8 0,5-9 129,-9-13-129,2-6 129,-3-12-129,3-3-129,2-13-129,-4-12-258,18-1-516,-11-12-774,16 1-1290,7-2-774,3 1-129,10 4 0,-2-1-129</inkml:trace>
          <inkml:trace contextRef="#ctx0" brushRef="#br0" timeOffset="10493.0492">6247-89 9417,'-15'-18'4128,"-1"-3"-258,16 21-258,-14-21-774,14 21-1935,-13-25-387,13 25-129,-14-21-516,14 21 129,-14-21-129,14 21 0,-15-16-129,15 16 0,0 0-129,0 0 258,-19-12 0,19 12 129,-17 22-129,7 8 129,-3 7 0,-1 11 0,0 9 129,-1 8 0,6 13 258,-3 4-129,11 7 0,-1 5 0,2 4 0,3 0 0,10 3 0,1-8 0,9-4 0,5-13 0,8-12 129,8-19 0,15-10 0,10-25 0,12-10-129,3-18 0,8-21 0,-4-14 0,4-9-258,-11-9 0,-10-9 0,-12-8 0,-13-1 0,-15-2 0,-16 0 0,-15 0 0,-14 3 0,-23 3 0,-18 5 0,-13 8-129,-16 8-129,-11 10 129,-9 11-129,-4 16 0,0 7 0,3 13 129,2 7-258,13 9 387,7 9 0,20 2-129,7-3-129,22 3-129,7-13-258,25 9-1032,2-16-1032,12 5-1419,17-5 258,3 0-516,12-9 387</inkml:trace>
          <inkml:trace contextRef="#ctx0" brushRef="#br0" timeOffset="11349.1348">7238 509 6837,'-24'6'3354,"24"-6"258,0 0-258,0 0-1806,0 0-129,7-22 0,21 14-129,-1-13-258,19 6-129,-1-8-258,12 6 0,-1-6-258,4 10-129,-3-2-258,-5 6 129,-5 5-129,-9 4 0,-11 7 0,-10 14 129,-13 6-129,-4 4 0,-21 7 0,-9 9 0,-9 1 0,-11 4 0,-3-4 0,-3 0 129,0-4-129,5-5 0,12-6 0,3-10 0,11-3 0,11-4 0,14-16 129,2 20-129,17-14 0,12 3 0,2 3 0,9 1 0,1 4 0,1 5 0,-6-1 0,-5 7 0,-9 1 0,-13 4 0,-11 5 0,-6-2 0,-18 3 0,-11-2 0,-9-1-129,-10-3 129,-3-5-258,-5-11 129,0-3-129,-4-12-129,7-2-129,-8-6-129,16-4-516,-3-11-129,20 5-645,-1-3-1032,9-4-645,19 6-258,3-11-129,15 10 516</inkml:trace>
          <inkml:trace contextRef="#ctx0" brushRef="#br0" timeOffset="11985.1984">7828-195 9030,'0'0'3096,"0"0"-387,0 0-516,15-21-2322,12 0 0,9-7 129,6-1 258,2-5 258,7 7 0,0-4 129,4 9 0,-8 0-258,1 8-258,-9 6 0,-7 8-129,-8 0 0,-24 0 0,19 35-129,-19-5 129,-19 10 129,-5 7-129,-10 8 0,-4 5 0,-10 6 0,-5 4 0,4 3 0,-5-3 129,7-6-258,3-9 258,4-5 0,11-9 129,7-14 129,15-6 0,7-21-129,6 16 258,17-16-258,9 0-129,6-5-129,6-2-258,9-1-516,-1-4-516,4 0-1419,5 9-774,-15-6-258,8 2-129,-14-7 129</inkml:trace>
          <inkml:trace contextRef="#ctx0" brushRef="#br0" timeOffset="12377.2376">8597-131 13803,'14'21'3870,"-14"-21"-129,25 16 129,-25-16-3354,38 7-258,-14-7 129,13 0 0,0 0 0,9-11 129,4-4-387,5-4-129,6-2-258,-3-6-516,8 8-1032,-11-5-2064,-4 1-258,-9 5-645,-16-3 258</inkml:trace>
          <inkml:trace contextRef="#ctx0" brushRef="#br1" timeOffset="15764.5763">8247 1004 10965,'-31'20'3612,"1"-2"-129,30-18-129,-25 15-1935,25-15-903,0 0-129,-16 2 129,16-2 129,0 0 129,0 0-129,0 0 0,19 18-258,-19-18-129,24 27 0,-10-12 129,7 8-129,0-3 0,6 7 129,3 0-129,3 1 0,1-1-129,5 1 129,1 3-129,3-5 0,-1 0 0,-4-1-129,-2-2 0,-6-3 129,-4-2-129,-6-4 0,-20-14-129,19 19 129,-19-19 0,-3 16 0,-14-9 0,-10 3-129,-10 3 129,-10 0 0,-9 6 0,-7 2 0,-6 4-129,-3 3 258,-1-1-129,1 1 0,5 1 0,6-3 0,9-4 0,9-5 0,9-1-258,6-9-258,28-7-516,-31 0-1548,31 0-1290,-2-18-516,2-8-129,3-7-258</inkml:trace>
        </inkml:traceGroup>
      </inkml:traceGroup>
    </inkml:traceGroup>
    <inkml:traceGroup>
      <inkml:annotationXML>
        <emma:emma xmlns:emma="http://www.w3.org/2003/04/emma" version="1.0">
          <emma:interpretation id="{540AB63D-39E3-400F-B843-F60951B46B9B}" emma:medium="tactile" emma:mode="ink">
            <msink:context xmlns:msink="http://schemas.microsoft.com/ink/2010/main" type="paragraph" rotatedBoundingBox="5294,9141 10204,8874 10304,10724 5395,109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9794C98-4A73-4A5A-83D0-EEF5077AB53F}" emma:medium="tactile" emma:mode="ink">
              <msink:context xmlns:msink="http://schemas.microsoft.com/ink/2010/main" type="line" rotatedBoundingBox="5294,9141 10204,8874 10304,10724 5395,10992"/>
            </emma:interpretation>
          </emma:emma>
        </inkml:annotationXML>
        <inkml:traceGroup>
          <inkml:annotationXML>
            <emma:emma xmlns:emma="http://www.w3.org/2003/04/emma" version="1.0">
              <emma:interpretation id="{E3A9CBB0-6A7B-4EFF-AF70-FF1B85472702}" emma:medium="tactile" emma:mode="ink">
                <msink:context xmlns:msink="http://schemas.microsoft.com/ink/2010/main" type="inkWord" rotatedBoundingBox="5294,9141 10204,8874 10304,10724 5395,10992"/>
              </emma:interpretation>
              <emma:one-of disjunction-type="recognition" id="oneOf3">
                <emma:interpretation id="interp11" emma:lang="en-US" emma:confidence="0">
                  <emma:literal>42503</emma:literal>
                </emma:interpretation>
                <emma:interpretation id="interp12" emma:lang="en-US" emma:confidence="0">
                  <emma:literal>Liz 503</emma:literal>
                </emma:interpretation>
                <emma:interpretation id="interp13" emma:lang="en-US" emma:confidence="0">
                  <emma:literal>I, 503</emma:literal>
                </emma:interpretation>
                <emma:interpretation id="interp14" emma:lang="en-US" emma:confidence="0">
                  <emma:literal>42803</emma:literal>
                </emma:interpretation>
                <emma:interpretation id="interp15" emma:lang="en-US" emma:confidence="0">
                  <emma:literal>Lip 503</emma:literal>
                </emma:interpretation>
              </emma:one-of>
            </emma:emma>
          </inkml:annotationXML>
          <inkml:trace contextRef="#ctx0" brushRef="#br2" timeOffset="19744.9743">3336 3088 13416,'11'19'4128,"-11"-19"-387,0 0 129,0 0-2451,0 0-1290,0 0 0,3 22 0,-3-5 129,0 1 0,0 10 0,0 4 129,0 10-129,0 2 129,3 5-129,-2-4-129,3-2 129,-2-6-129,-1-4 0,2-8-129,0-6 129,-3-19-129,4 19-129,-4-19 0,0 0 0,0 0-258,0 0-387,0 0-387,0-21-1161,0-1-1677,0-3 0,0-10-516,-3-6 258</inkml:trace>
          <inkml:trace contextRef="#ctx0" brushRef="#br2" timeOffset="19993.9991">3425 2512 14706,'21'-42'4386,"-21"42"-258,12-15 0,-12 15-2580,0 0-1161,0 0-129,0 0-129,0 0-129,0 0-129,0 0-129,0 0-387,8 20-516,-8-20-903,17 21-1806,0 1-258,2 2-129,2 7-258,-1 0 129</inkml:trace>
          <inkml:trace contextRef="#ctx0" brushRef="#br2" timeOffset="20729.0727">3786 3266 7611,'-12'21'3741,"12"-21"258,0 0-258,0 0-516,0 0-1935,0 0-258,0 0-129,0 0-258,8-10 0,1-6 0,8 1 0,1-9-129,10 3-129,-2-2 0,8 6-129,0-3 0,4 4-129,-1 4 0,-1 6 0,-2 6-129,-5 0 0,-2 11 0,-5 8 0,-8 6 0,-7 7-129,-7 6 0,-4 9-129,-16 6 129,-10 6-129,-8-1 129,-12 4 0,-2 1 0,-5 0 0,2 1 0,2-6 258,6-8-129,9-5 0,7-7 0,11-7 129,7-9-129,12-2 129,1-20-129,13 24 129,8-20-129,7 2 0,8-4 129,5-1-129,0-1 0,4 0 0,2 0 0,-4 0-129,-4 2-258,-6-2-129,0 7-387,-15-7-645,6 6-1806,-24-6-645,21 10-258,-21-10-129,0 0 0</inkml:trace>
          <inkml:trace contextRef="#ctx0" brushRef="#br2" timeOffset="22361.2359">5451 2606 9417,'53'-50'3612,"-37"17"258,-3-3-258,-2 5-1806,-11-9-387,-3 11 0,-18-10-387,0 12 0,-18-9-129,-2 6-387,-11 0-258,-5 5-258,-4 0-258,-8 3 0,4 7-129,-6 7 0,6 8-129,-1 0 0,8 13 0,-1 6 129,9 10-129,3-2 258,15 6-258,3 1 387,14 2 129,9-3 0,6 0 0,14-3 129,10-2 129,16 0-129,4 2-129,14 0 129,9 3 0,6 7 0,12 4-129,2 10 129,2 3-129,-2 5 0,-8 3 0,-11 0 0,-11 1 0,-15 0 0,-15-4 0,-15-5-129,-12-2 129,-9-4-129,-19 0 0,-13-8 0,-6-6 0,-10-12 129,-5-2-258,-6-8 258,1-8 0,3-7 258,2-7-258,11-8 0,7-9 0,9-6 0,12-7-516,9-12 0,14 3-1032,0-8-1419,8-1-516,16 10-258,0-1 0,9 10-387</inkml:trace>
          <inkml:trace contextRef="#ctx0" brushRef="#br2" timeOffset="23045.3043">5954 2387 7998,'0'-26'3741,"-7"-2"-258,7 28 0,-32-1-1290,11 1-1548,0 0-129,-2 13-387,-1 3 0,-4 8-129,-1 3 129,3 9-129,-3 3 129,5 10-129,3 9 0,0 6 129,6 8 129,7 4 0,6 9 129,2 0 129,9 10 0,14-8 0,12 1 129,3-15-129,12 0 0,4-15-129,12-11 0,1-22 129,8-10-129,-10-15 129,3-9-129,-5-27 0,-4-6-129,-10-19 0,-10-6 129,-15-7-258,-10-3 129,-14-6-129,-11 1-129,-17-1 129,-13 1-387,-5 14 129,-3 4 129,-4 6-129,1 10 129,2 2-129,3 12 0,9 9 0,3 8 0,6 6 0,0 1-258,7 10-258,-3-4-129,25 4-387,-30 8-645,29 8-1419,1-16-903,0 29 0,4-11-258,-4-18 0</inkml:trace>
          <inkml:trace contextRef="#ctx0" brushRef="#br2" timeOffset="23985.3983">6677 3052 5031,'-16'0'3612,"16"0"-129,0 0 258,0 0-1161,-14-15-774,14 15-387,0-18 0,0 3-387,0 15 0,21-28-258,2 11-129,1-6-258,8 3 0,4-3-129,8 4 0,0 0-129,1 5-129,1 2 129,-3 6-129,-4 6 129,-5 0 0,-10 11-129,-6 8 129,-11 4-129,-7 10 129,-10 1-129,-11 4 0,-9 5 0,-9 3 0,-8-5 0,-3 0-129,2-7 129,1-2 0,5-7 0,9-4 0,5-8 0,9-6 129,19-7-129,0 0 0,0 0 0,0 0 0,15 3 0,7-3 0,11 0 0,4 2 0,5 7 0,2 0 0,2 6 0,-4 4 0,-2 5 0,-5 3-129,-9 5 129,-6 3 0,-12 5 0,-6 2 0,-4 3-129,-15 0 129,-11 1 0,-12-3 0,-5-3 129,-8-8-129,-3-5 129,-5-5-129,0-14 129,1-3 0,3-5-129,8-5 0,5-3-129,4-4-129,12 3-258,-1-4-258,29 13-387,-25-18-1290,25 18-1290,0 0-516,4-22 0,-4 22-129</inkml:trace>
          <inkml:trace contextRef="#ctx0" brushRef="#br2" timeOffset="19324.9323">2421 2658 4386,'10'-30'3612,"-1"2"-258,-9 28 0,4-21-516,-4 21-1161,2-23-387,-2 23-258,1-15-129,-1 15-129,0 0-129,0 0-129,0 0 0,0 0-129,0 0-129,0 32-129,0 0-129,-1 11-129,-9 7 129,-2 8 0,-3 5 0,-4 3 0,-2-2 0,-2 2-129,2-4 129,-2-2 0,6-3-129,-1-3 129,4-3 0,5-3 129,2-4-129,6-11 258,1-1 0,0-9 0,8-3 0,11-6 129,6-3-129,4-6 0,6 1 0,6-5 0,4 5-129,5-2-129,5 2 129,-2 1-129,-1 5 0,-1-3 0,-1 3-129,-2 2 129,-4-3-258,-1 1-129,-8-9-516,3 9-903,-11-12-1806,0 0-258,-4-7-258,-8-8 0,1-2-387</inkml:trace>
        </inkml:traceGroup>
      </inkml:traceGroup>
    </inkml:traceGroup>
    <inkml:traceGroup>
      <inkml:annotationXML>
        <emma:emma xmlns:emma="http://www.w3.org/2003/04/emma" version="1.0">
          <emma:interpretation id="{6C51C35B-4C37-4251-8721-5B46D01325B2}" emma:medium="tactile" emma:mode="ink">
            <msink:context xmlns:msink="http://schemas.microsoft.com/ink/2010/main" type="paragraph" rotatedBoundingBox="4315,12168 12716,12053 12788,17386 4387,1750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F0133F2-3990-45DA-B05F-9C742FC2768F}" emma:medium="tactile" emma:mode="ink">
              <msink:context xmlns:msink="http://schemas.microsoft.com/ink/2010/main" type="line" rotatedBoundingBox="4315,12168 12491,12056 12524,14548 4349,14660">
                <msink:destinationLink direction="with" ref="{9A159689-7190-4451-8120-3B374F6F9CA4}"/>
                <msink:destinationLink direction="with" ref="{CFA57A36-F82D-4528-9B86-F7EF52C05AB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C096213-5297-42E0-9324-8FEA7E0B8D98}" emma:medium="tactile" emma:mode="ink">
                <msink:context xmlns:msink="http://schemas.microsoft.com/ink/2010/main" type="inkWord" rotatedBoundingBox="4322,12686 7910,12637 7933,14373 4345,14422"/>
              </emma:interpretation>
              <emma:one-of disjunction-type="recognition" id="oneOf4">
                <emma:interpretation id="interp16" emma:lang="en-US" emma:confidence="0">
                  <emma:literal>cast</emma:literal>
                </emma:interpretation>
                <emma:interpretation id="interp17" emma:lang="en-US" emma:confidence="0">
                  <emma:literal>cat</emma:literal>
                </emma:interpretation>
                <emma:interpretation id="interp18" emma:lang="en-US" emma:confidence="0">
                  <emma:literal>Cary</emma:literal>
                </emma:interpretation>
                <emma:interpretation id="interp19" emma:lang="en-US" emma:confidence="0">
                  <emma:literal>cant</emma:literal>
                </emma:interpretation>
                <emma:interpretation id="interp20" emma:lang="en-US" emma:confidence="0">
                  <emma:literal>Ca2t&lt;</emma:literal>
                </emma:interpretation>
              </emma:one-of>
            </emma:emma>
          </inkml:annotationXML>
          <inkml:trace contextRef="#ctx0" brushRef="#br2" timeOffset="27637.7635">2030 6216 5160,'0'0'3999,"21"-17"-258,-21 17 129,0 0-1161,0 0-903,0 0-387,15 9-516,-13 6-129,3 13 0,-1-5-387,2 5-129,-4 0 0,6-1-129,-6-9 0,4 0 0,-6-18 129,6 18 0,-6-18 0,0 0 0,0-21 0,0 1 0,-5-9 0,-4-7-258,-7-5 129,-5-9-129,-6-4 0,-3 2-129,-4-2 129,-4 4 0,-3 0 0,-2 7-258,-2 6 129,-5 7-258,1 15 129,-4 5-129,2 10 129,-3 15 0,2 17 129,1 16 129,3 12 0,4 16 129,4 3 0,6 15 258,4-2-129,10 9 0,7-8 129,13 3 0,3-9 0,21-1 129,8-12-129,17-5 0,9-15 0,13-5 129,0-13-258,8-11 129,-1-10-258,-2-12 129,-6-3-129,-4-9-129,-10-13 0,-9-7-258,-6-2-258,-12-9-387,0 10-645,-19-13-1290,7 7-1548,-10 0 0,2 6-516,-5 2 129</inkml:trace>
          <inkml:trace contextRef="#ctx0" brushRef="#br2" timeOffset="28365.8363">2908 6542 10836,'10'-22'4257,"-10"4"-258,-8-3-129,-13 4-1290,-6-8-2193,-3 1 129,-6 1-129,-3 5 0,-7 3 0,-1 7 0,-6 2-129,-2 6 0,1 6-129,3 9 0,2 6-258,3 12 129,5 7-129,6 5 0,6 9 0,12 4 0,5 2 129,6-1-129,6-1 129,1-9 0,13-7 0,8-5 129,6-7 0,6-9 0,3-9 129,5-3-129,0-9 129,2-4 0,-5-16-129,1-5 129,-7-10-129,-1-5-129,-6-12 129,1-6-129,-8-2 129,1-1-129,-8-1 129,-1 2-129,-4 9 0,-3 5 129,2 11-129,-6 12 129,0 23-129,0 0 0,18 0 0,-6 31 0,5 11 0,5 10 129,4 13-129,7 5 0,1 5 129,0 3-129,-2-6 0,2-4 0,-4-6 0,-6-11 0,-1-7-258,-6-13 0,-2-7-129,-15-24-258,24 12-516,-24-21-903,0 9-1806,15-39-645,-8 11 129,-2-5-387,1-7 0</inkml:trace>
          <inkml:trace contextRef="#ctx0" brushRef="#br2" timeOffset="29025.9023">3319 6157 5934,'-34'0'3612,"34"0"-129,-22-4 0,17-11-1548,5 15-258,0-36 129,17 21-387,-5-10 129,17 10-258,-2-9-258,11 8-129,-4-7-129,6 11-387,-2-2 0,-1 6-258,-5 2 0,0 3 0,-10 3-129,-5 0 0,-17 0 0,22 25 0,-21-2-129,-1 5 129,-4 9-129,-10 1 129,-6 14-129,-2-6 0,-2 3 0,-7-2 129,0-1-129,1-4 0,0-5 0,5-7 129,2-1-129,6-12 0,5 1 0,12-18 0,-5 24 258,5-24-129,14 13 129,6-7-129,7-2 258,2 1-129,2-5 129,4 2-129,1-2 0,-2 0 0,-7 0-129,0 0-129,-6 0 0,-3-2-258,-2 2-516,-16 0-516,17-5-2193,-17 5-516,0 0-516,0 0 129,7-22-387</inkml:trace>
          <inkml:trace contextRef="#ctx0" brushRef="#br2" timeOffset="29880.9878">3857 6145 13029,'-25'21'4257,"25"-21"-258,0 0 129,21 8-2580,-3-14-903,18-1 129,1-9 0,18 5 0,-3-9 0,17 7-129,-7-4-129,10 7 0,-2-2-258,2 6-258,-5 4-129,-6 1-129,-3 1-258,-10 0-1161,4 0-2064,-13 0-1032,-5-12 258,-13-9-516,-8-16-258</inkml:trace>
          <inkml:trace contextRef="#ctx0" brushRef="#br2" timeOffset="29545.9543">4013 5874 13545,'0'0'4386,"0"0"-129,0 0-129,0 12-2838,0-12-774,6 18-258,-6-18 0,8 24 0,-2-5 0,1 5 0,4 9 0,2 7 0,1 6-129,-4 10 0,5 6 0,-3-1-129,1 4 0,-3-6 0,1-7 0,-2-10 0,-2-7-129,-1-9 129,-2-10-258,-4-16 258,0 0-258,0 0 0,0 0 0,17 0-387,-17-13-387,0 13-645,0-34-1806,-3 16-774,0-4 0,3-1-258,-1 1-129</inkml:trace>
          <inkml:trace contextRef="#ctx0" brushRef="#br1" timeOffset="44722.4718">3907 6917 8643,'0'0'3741,"0"0"0,0 0 0,0 0-2064,0 0-645,0 11-258,0-11-258,-21 20 258,2-5-387,2 5 0,-7-3 0,-1 7-258,-2 5 129,-6 1-258,-1 2 0,0 1 0,-1 2 0,1-2 0,2-1-129,-2-2 0,9-5 0,1-3-129,8-7 129,16-15 0,-20 21 129,20-21 0,0 0 258,9 11 0,-9-11 129,40 0 0,-15 0-129,10 0 129,1-1-129,8 1 0,1 1-129,3 9 0,3-1-129,2 7 0,-5 2 0,2-2-129,-1 4-129,-8-5-516,6 9-1677,-11-12-1419,-5-5-129,-7-6-516,-9-6 0</inkml:trace>
        </inkml:traceGroup>
        <inkml:traceGroup>
          <inkml:annotationXML>
            <emma:emma xmlns:emma="http://www.w3.org/2003/04/emma" version="1.0">
              <emma:interpretation id="{24EB8374-0B81-4507-A359-1B7C4CEFCDCB}" emma:medium="tactile" emma:mode="ink">
                <msink:context xmlns:msink="http://schemas.microsoft.com/ink/2010/main" type="inkWord" rotatedBoundingBox="8934,12105 12491,12056 12524,14548 8968,14597"/>
              </emma:interpretation>
              <emma:one-of disjunction-type="recognition" id="oneOf5">
                <emma:interpretation id="interp21" emma:lang="en-US" emma:confidence="0">
                  <emma:literal>Nor,</emma:literal>
                </emma:interpretation>
                <emma:interpretation id="interp22" emma:lang="en-US" emma:confidence="0">
                  <emma:literal>Nez,</emma:literal>
                </emma:interpretation>
                <emma:interpretation id="interp23" emma:lang="en-US" emma:confidence="0">
                  <emma:literal>N02-&gt;</emma:literal>
                </emma:interpretation>
                <emma:interpretation id="interp24" emma:lang="en-US" emma:confidence="0">
                  <emma:literal>Noir</emma:literal>
                </emma:interpretation>
                <emma:interpretation id="interp25" emma:lang="en-US" emma:confidence="0">
                  <emma:literal>N02~&gt;</emma:literal>
                </emma:interpretation>
              </emma:one-of>
            </emma:emma>
          </inkml:annotationXML>
          <inkml:trace contextRef="#ctx0" brushRef="#br2" timeOffset="36946.6942">5829 5834 11352,'6'-25'4386,"-6"2"-387,0 23-258,-2-15-1419,2 15-2064,0 0-129,-11-22-129,11 22 0,0 0 0,-4 15 129,4 7 0,0 9 0,1 13 0,6 12 0,0 10 0,0 8 0,0 8 0,0 1 0,-5 3-129,2-2 129,-4-7-129,0-7 129,0-13 0,-3-6 0,-1-10-129,-2-7 129,2-14 0,3-3 129,1-17 0,0 0 0,0 0 0,-6-30 0,6-9-129,0-10 0,3-11-129,-2-16-129,2-5-129,0-14 129,-2-2 0,-1-6 0,0 6 0,0 0 129,0 5 0,0 10 129,0 12 0,0 13-129,6 12 129,-2 15-129,3 14 0,-7 16 0,22 11 129,-8 21-129,4 20 129,5 14 0,2 14 0,9 15 0,6 7-129,4 4 258,3 8-258,7-6 129,0-6 0,7-4-129,-6-8 129,4-8 0,-6-12-129,-5-9 0,-4-15 0,-11-10 129,-7-12 0,-6-7 0,-20-17 0,22-2 0,-20-26 0,-2-10 0,0-20 129,-7-15-129,-3-16 0,-4-17-129,0-11 129,-2-11-129,5-11 0,4 3 0,7 6 0,0 11-129,11 11 0,4 18 0,2 20 0,-2 21-129,1 19 0,-16 30-129,24-3 0,-20 11-258,7 32-774,-11-3-1419,8 17-1290,-3 4-129,4 6-387,-2-4 0</inkml:trace>
          <inkml:trace contextRef="#ctx0" brushRef="#br2" timeOffset="37545.7542">7195 5786 14448,'7'-63'3741,"-7"29"0,-17-7-258,-5 3-3483,-4 1-129,-3 7 0,-8 9 0,-4 13 129,-2 8 129,-2 9-129,2 22 258,1 11-129,3 11-129,5 14 129,6 8-129,7 7 0,5 7 129,6 5 0,7 2 0,3-2 0,12 1 0,3-9 129,12-2 129,6-11 0,9-6 0,1-15 129,9-7-129,1-16 129,2-7 0,-1-16 0,3-6-129,-12-15 0,0-10 0,-8-20-129,-4-9 0,-12-13-129,-7-10 0,-8-11 0,-6-11-129,-3-1 0,-11-1-129,-5 5 129,-5 2-129,0 12 0,-3 11 0,2 16 0,-1 15 0,2 15-129,2 7-129,3 18-129,2 0-129,10 18-387,7-18-516,-6 48-1161,6-20-1290,3 5-258,9 1-129,5-6 0,4 1-258</inkml:trace>
          <inkml:trace contextRef="#ctx0" brushRef="#br2" timeOffset="38149.8146">7642 6411 3354,'-31'36'3354,"31"-36"129,-23 13 387,23-13-645,0 0-903,-14-13-258,14 13 0,1-23-129,16 10-387,-7-12-258,19 8-387,-5-17-258,14 7-129,2-7-129,5 4-258,6 0 0,-1 2 0,-2 9-129,-3 8 0,-8 7 0,-4 4 0,-9 19 0,-9 9 0,-10 14 0,-5 9 0,-9 14 0,-15 7-129,-6 8 129,-5 5-129,-5 3 0,-2 2 129,-2-3 0,1-6 0,9-11 0,7-7 0,9-9 0,9-14 129,9-12 0,4-5 0,18-13 0,12-3 129,10-7-129,7 2 0,4-2 129,3 0-258,-1-6 0,-5-1-258,-2 3-129,-12-8-387,-2 7-774,-18-13-1548,3 3-1161,-12-7-387,-1 1-129,-6-9-129</inkml:trace>
          <inkml:trace contextRef="#ctx0" brushRef="#br2" timeOffset="38613.861">8173 5609 14577,'0'0'4257,"0"0"-258,-8-20 129,8 2-3225,14 5-387,10-9 129,16 2-129,5-5 129,15-2-129,8-3 129,10 4-129,1-4-129,3 5-129,-1 2-258,-9 4-129,-5 6-387,-19-2-645,2 15-1419,-27-10-1677,-5 1-258,-15-7-258,-5-4-258,-15-8-258</inkml:trace>
          <inkml:trace contextRef="#ctx0" brushRef="#br1" timeOffset="43182.3178">8793 6678 14061,'-21'31'3870,"21"-31"-258,-22 15 129,22-15-3612,0 0-258,0 0 258,-2 18 129,2-18 129,8 16 258,10-1 0,-18-15 0,40 32 0,-14-9-129,9 6 0,-2-2-129,13 7-129,0 0-129,3 4 129,-2-1-129,3-1 0,-2 1-129,-4-4 129,-3-5-129,-10-4 129,-2-1-129,-7-8 129,-6-3-129,-16-12 0,18 18 0,-18-18 0,0 0 0,-14 17-129,-6-8 129,-5 2 0,-9 5-129,-10 3 129,-7 4-129,-6 7 129,-5 2-129,1 0 129,-4 4-129,-2-2 129,6 0-129,6-2 0,5 0 0,6-5-129,12-3-129,-1-11-387,20 9-774,-4-20-1419,17-2-1290,0 0-129,-1-9-258,1-15-129</inkml:trace>
        </inkml:traceGroup>
      </inkml:traceGroup>
      <inkml:traceGroup>
        <inkml:annotationXML>
          <emma:emma xmlns:emma="http://www.w3.org/2003/04/emma" version="1.0">
            <emma:interpretation id="{54B87875-2EBC-401E-B22F-6C3CFEBE583C}" emma:medium="tactile" emma:mode="ink">
              <msink:context xmlns:msink="http://schemas.microsoft.com/ink/2010/main" type="line" rotatedBoundingBox="6330,14819 12821,14992 12756,17411 6266,17238"/>
            </emma:interpretation>
          </emma:emma>
        </inkml:annotationXML>
        <inkml:traceGroup>
          <inkml:annotationXML>
            <emma:emma xmlns:emma="http://www.w3.org/2003/04/emma" version="1.0">
              <emma:interpretation id="{C12EB16E-5F87-45BF-97CE-855D9C2B5ED4}" emma:medium="tactile" emma:mode="ink">
                <msink:context xmlns:msink="http://schemas.microsoft.com/ink/2010/main" type="inkWord" rotatedBoundingBox="6806,14811 8543,16653 7372,17757 5635,15915"/>
              </emma:interpretation>
              <emma:one-of disjunction-type="recognition" id="oneOf6">
                <emma:interpretation id="interp26" emma:lang="en-US" emma:confidence="0">
                  <emma:literal>CA</emma:literal>
                </emma:interpretation>
                <emma:interpretation id="interp27" emma:lang="en-US" emma:confidence="0">
                  <emma:literal>Ca</emma:literal>
                </emma:interpretation>
                <emma:interpretation id="interp28" emma:lang="en-US" emma:confidence="0">
                  <emma:literal>Can</emma:literal>
                </emma:interpretation>
                <emma:interpretation id="interp29" emma:lang="en-US" emma:confidence="0">
                  <emma:literal>Car</emma:literal>
                </emma:interpretation>
                <emma:interpretation id="interp30" emma:lang="en-US" emma:confidence="0">
                  <emma:literal>Con</emma:literal>
                </emma:interpretation>
              </emma:one-of>
            </emma:emma>
          </inkml:annotationXML>
          <inkml:trace contextRef="#ctx0" brushRef="#br2" timeOffset="46869.6865">3860 8356 8385,'34'83'3612,"-13"-38"-387,-8-8-258,-1-1-2451,5 5-516,-6-1 258,4 0 0,-12-7 258,6-5 0,-9-7 258,3 0-129,-3-21 387,0 0-258,0 0-129,0 0 0,-7-30-387,-3 1-129,1-9-129,-8-7 129,-3-7-258,-7-6 129,2 0 0,-8-2-129,-4 2 0,-1 0-129,-2 9-129,-2 2 0,2 17 0,-7 7 0,3 15-129,-1 8 129,0 18-258,-3 19 387,4 20 0,-3 14 258,3 17 129,8 17 129,5 15 258,9 17 0,3 6 129,16 9 129,2-3 129,9 8-129,9-15 0,16-2-129,-2-24-129,15-13 0,-1-27 0,9-18 0,0-27-129,4-19-129,0-16-129,3-23 0,0-12-258,-5-14-129,-2-1-387,-10-11-258,10 14-387,-21-11-516,14 24-1548,-16 5-903,-2 9-129,-2 9-258,-2 9 258</inkml:trace>
          <inkml:trace contextRef="#ctx0" brushRef="#br2" timeOffset="47554.755">4721 9427 9933,'12'-60'4128,"-12"25"-258,0 0-258,-14 11-1806,-3-10-1548,-7 2 0,-2 2-129,-6 5 0,-1 5-129,-2 3 129,-2 5-129,2 4 0,-1 7 0,4 1-129,6 3 0,-1 15 0,6 9-129,4 8 129,5 15-129,5 5 129,7 7 0,2 7 129,12 2 0,10 2 129,2 1-129,6-4 129,5-9 129,3-8-129,1-11 258,3-4-129,-7-18 258,4-8-258,-7-12 0,-2-19 129,-5-18-129,0-14-258,-6-12 0,-5-15-258,-2-1 129,-7-9-129,0 3-129,-2 7 129,-2 11 0,-3 15 129,0 11 258,0 21-129,0 20 258,0 0-129,4 40 129,3 16 129,-1 9 0,5 17 0,0 8 0,6 11-129,-3-6 129,5 1-129,2-13-129,0-14-516,6-7-387,-5-27-1548,9-10-1548,-2-18-258,4-7-516,-2-17 0</inkml:trace>
        </inkml:traceGroup>
        <inkml:traceGroup>
          <inkml:annotationXML>
            <emma:emma xmlns:emma="http://www.w3.org/2003/04/emma" version="1.0">
              <emma:interpretation id="{2B02E8C2-21A9-461D-872E-990D2A44ACC4}" emma:medium="tactile" emma:mode="ink">
                <msink:context xmlns:msink="http://schemas.microsoft.com/ink/2010/main" type="inkWord" rotatedBoundingBox="9298,14538 13056,15257 12629,17486 8872,16768"/>
              </emma:interpretation>
              <emma:one-of disjunction-type="recognition" id="oneOf7">
                <emma:interpretation id="interp31" emma:lang="en-US" emma:confidence="0">
                  <emma:literal>N02)</emma:literal>
                </emma:interpretation>
                <emma:interpretation id="interp32" emma:lang="en-US" emma:confidence="0">
                  <emma:literal>NO2)</emma:literal>
                </emma:interpretation>
                <emma:interpretation id="interp33" emma:lang="en-US" emma:confidence="0">
                  <emma:literal>402)</emma:literal>
                </emma:interpretation>
                <emma:interpretation id="interp34" emma:lang="en-US" emma:confidence="0">
                  <emma:literal>NOD</emma:literal>
                </emma:interpretation>
                <emma:interpretation id="interp35" emma:lang="en-US" emma:confidence="0">
                  <emma:literal>Nor)</emma:literal>
                </emma:interpretation>
              </emma:one-of>
            </emma:emma>
          </inkml:annotationXML>
          <inkml:trace contextRef="#ctx0" brushRef="#br2" timeOffset="48447.8443">6000 8626 12900,'0'0'4128,"0"12"-258,0-12 0,-1 25-3225,1-25-387,-7 36-129,7-5 0,0 16-129,0 12 129,0 16-129,0 10 129,0 16 0,0 9 0,0 3 0,0-5-129,0-2 129,0-13-129,0-17 129,0-15 0,3-15-129,-3-18 129,0-28 0,0 0 129,0-11-129,0-30 0,0-13 0,-4-16-129,-1-13 0,0-14 0,2-12-129,-1-4 0,4-2 0,0 3 0,0 3 129,0 11 0,5 8 0,4 14 0,1 15 0,0 15 0,-3 14 129,7 15 0,1 15-129,5 8 129,7 20 0,-3 15 0,15 13 0,7 18 0,8 16 0,7 12 0,4 13 0,-1 6 0,3 5 0,2-5-129,-8-6 258,0-7-129,-6-17 0,-5-18 0,-6-17-129,-6-20 258,-4-13-129,-3-18 0,-5-3 129,-10-28 0,-4-5 0,-5-12-129,-5-10 129,-2-12-258,-4-6 129,-11-8 0,-3-2-129,-6-10 0,-3-2 0,4-5 0,1 4 0,2 5 0,3 8-129,4 14 0,4 8 0,9 22-129,0 10 129,0 29-258,16-7-129,4 16-387,-20-9-903,37 28-1935,-16-8-516,3 3-387,-1-3 0,1-1-516</inkml:trace>
          <inkml:trace contextRef="#ctx0" brushRef="#br2" timeOffset="49010.9006">7391 8639 13029,'18'-17'4386,"-18"-7"-258,-4 8 0,4 16-2193,-35-31-2064,11 7-129,-3 8 0,-6 3 0,-2 8 0,-2 5 129,0 3 0,3 15 129,1 14 0,6 12 0,3 13 0,7 18-129,6 17 129,7 11 0,4 9 129,1 10 0,16-3 0,10-4 129,4-9 0,12-12 129,4-17 0,11-12 0,0-25 129,7-17-129,-1-18 0,0-5-129,-5-22 0,-2-14 0,-6-19-258,-9-12 129,-8-5-129,-8-7 0,-11-8 0,-7-5 0,-8-4 0,-12-4 0,-15-2 0,-8 2 0,-9 2 0,-7 5 0,0 8-129,-6 13 0,6 15-129,-3 13 129,12 19-258,1 8-129,12 17-258,1 2-258,15 26-903,-4-8-1677,14 12-516,3 1-258,6 2-129,12 3 0</inkml:trace>
          <inkml:trace contextRef="#ctx0" brushRef="#br2" timeOffset="49641.9636">8125 9157 9288,'-17'12'4257,"0"-4"0,17-8-129,0 0-1935,0-20-774,17 10-258,-4-11-387,11 7 0,2-7-258,5 7 0,3-4-258,3 4 0,0 3 0,1 3-258,-3 7 0,-2 1 0,-8 4 0,-3 16-129,-11 8 0,-10 10-129,-1 12 0,-17 4 129,-8 12-129,-6 4 129,-5 12-129,-3-5 129,-1 6 0,3-7 129,3 0 0,7-10 0,6-13 0,9-6 129,7-13 0,5-6 0,0-28 0,35 19 129,-1-19-129,7 0 0,12-8-129,2 0 129,7-1-129,1 0-258,-1 3 0,-5-1-387,4 7-258,-22 0-516,8 4-774,-21-4-1290,1 4-903,-10-4-129,-17 0-129,21-16 258</inkml:trace>
          <inkml:trace contextRef="#ctx0" brushRef="#br2" timeOffset="50162.0156">8539 8195 3225,'-66'-55'3741,"32"36"129,7 8-129,4 5-1290,-4-3 0,27 9-516,-33 0-129,31 13-258,2-13-516,0 27-258,18-6-129,17 12-129,11 4 0,22 9 129,7 5-258,20 9 129,10 8-258,11 9 0,0 7-129,6 15 0,-3 13-129,-10 12 0,-14 11 0,-14 8 0,-20 2-129,-18 0 129,-21-2 0,-22-9-129,-11-13 129,-22-12-129,-15-11-129,-11-13-129,-4-7-129,-13-20-387,10 11-1677,-10-26-1419,6-3-387,5-17-258,6-6-258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7T18:51:03.78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2DB98B5-1D10-465B-8886-C46DF9592FBB}" emma:medium="tactile" emma:mode="ink">
          <msink:context xmlns:msink="http://schemas.microsoft.com/ink/2010/main" type="inkDrawing" rotatedBoundingBox="5040,6864 11441,8203 11415,8324 5015,6985" semanticType="strikethrough" shapeName="Other">
            <msink:sourceLink direction="with" ref="{089ECA57-669F-491F-9178-0DA43A395F6A}"/>
          </msink:context>
        </emma:interpretation>
      </emma:emma>
    </inkml:annotationXML>
    <inkml:trace contextRef="#ctx0" brushRef="#br0">-10 0 6837,'0'20'2709,"0"-1"129,0-19 129,21 0-1419,-1 0-774,-3 0 258,11 0 0,-2 0 0,6 0-129,1 1 129,7 5-258,2 2-129,9 2-129,3-1-129,6 6 0,2 0 0,6 4-129,4-4 129,11 5-129,-3-7 129,12 5-129,3-3-129,7 4 129,6-4-129,4 3 0,0-3 0,4 2 0,2 6 0,-2-3-129,-1 0 129,1 3-129,-2 1 129,-4-2-129,-1 0 0,2-1 0,-8-1 0,4 3 0,-7-3 129,2 2-129,1-4 0,-3 3 0,-1 0 129,-2-2-129,1 3 0,-3-3 129,0-3-129,-2 1 129,-1-1 0,0-2-129,-4 0 129,0 2 0,-1-2-129,-1 0 129,-2 4-129,-4-1 129,4 3-129,-5 2 0,-1-4 0,-2 0 129,3 4-129,-1-4 0,-4 0 0,-2 1 0,-1-2 0,0 1 129,-5 0-129,2 1 0,-8-1 129,2 2-129,-2 0 129,2-2 0,-1 4-129,3-4 129,0 0 0,1 0-129,1 0 129,0 0-129,-3 0 0,-3-1 0,-5 0 0,-2-1-129,-7-3 129,-6-3 0,0 0 0,-9 0 0,-3-5 0,-2 0 0,-5-1 0,-2-1 0,-19-3-129,25 2 0,-25-2-129,0 0-258,24 7-387,-24-7-774,0 0-1806,13-14-774,-13 14-258,7-23 0,-6 4-258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7T18:51:05.56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2E00EAB-892E-4DC9-89BE-3AA02430D1A0}" emma:medium="tactile" emma:mode="ink">
          <msink:context xmlns:msink="http://schemas.microsoft.com/ink/2010/main" type="inkDrawing" rotatedBoundingBox="5029,8207 11315,7090 11360,7347 5074,8464" semanticType="underline" shapeName="Other">
            <msink:sourceLink direction="with" ref="{089ECA57-669F-491F-9178-0DA43A395F6A}"/>
          </msink:context>
        </emma:interpretation>
      </emma:emma>
    </inkml:annotationXML>
    <inkml:trace contextRef="#ctx0" brushRef="#br0">6252 8 7353,'17'17'3741,"-17"-17"258,0 0-129,0 0-2193,0 0-258,0 0-387,-9 0-129,9 0-129,-22 0-387,3 1-258,-3 1-129,-5 2 0,-10 2 0,-3 0 129,-10 3-129,-5 4 0,-10 8 129,-7 0-129,-12 4 129,-4 1 0,-4 2-129,-3 5 129,-4-3-129,-5 1 129,-2-1 0,3 0 0,-5-3-129,-6 2 129,0-3-129,-3 2 0,3-1 0,-1-3 129,6 3-129,-3-3 0,4 1 0,7-4 0,6 2 0,2-3 0,1-2 0,1 3 0,0-6 0,5 0 0,4 1 0,-2-1 0,6 0 0,3-1 0,2 2 0,4-3 0,-2 2 0,3 0 0,0 0 0,1-1 129,-2-1-129,1 2 0,-4-2 0,-1-1 129,3 2 0,-3-1-129,1-1 129,0-4-129,-1 2 0,2-4 129,2 1-129,7-4 0,-2 1 0,2 1 0,2-5 129,2 1-129,3-1 0,-1 1 129,2 3-129,-1-1 129,1 3-129,0-3 129,2 3-129,0 2 129,-1 0 0,5-2-129,-2-1 129,2 2-129,4-1 129,2 0-129,3-4 0,3 4 0,-4-5 129,4 3-129,4-2 129,-1-2 0,2 2-129,-2-1 129,4 1 0,-7 2-129,1-3 129,-1 4-129,-2-2 0,-3 3 129,1 0-129,-1 0 0,-1 1 0,5 1 129,0-2-129,1 3 0,5-3 129,0-3-129,6 1 0,2-3 0,4 0 0,4 3 0,15-4-258,-21 0 0,21 0-645,0 0-774,0 0-1677,0-21-645,0 5-129,1-5 0,5-8-516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7T18:51:32.85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A159689-7190-4451-8120-3B374F6F9CA4}" emma:medium="tactile" emma:mode="ink">
          <msink:context xmlns:msink="http://schemas.microsoft.com/ink/2010/main" type="inkDrawing" rotatedBoundingBox="6718,14157 11806,12585 11834,12675 6746,14248" semanticType="strikethrough" shapeName="Other">
            <msink:sourceLink direction="with" ref="{0F0133F2-3990-45DA-B05F-9C742FC2768F}"/>
          </msink:context>
        </emma:interpretation>
      </emma:emma>
    </inkml:annotationXML>
    <inkml:trace contextRef="#ctx0" brushRef="#br0">5048 30 11094,'22'-4'3612,"4"-4"258,-26 8-387,0 0-2709,0 0-258,0-18 0,0 18-129,-13 0 258,13 0-258,-33 0 0,16 0 0,-7 0-258,-1 1 129,-8 6-258,-2 3 129,-5 2-129,-7 3 0,-5 4 0,-8 5 0,-9 1 0,-6 7 0,-8 1 0,-4 4 129,-8-1 0,-7 4 0,-3-3 129,-2 4 0,0-7 0,5 2 0,-2-5 0,3 0 0,2-7 0,11 0 0,-1 0-129,7-5 0,-2-1 0,5 3 0,-2-5 0,7 5-129,-2-1 129,2 3-129,0 0 0,2 0 0,1 1 0,2-1 0,2 1 0,-4 1 0,5-4 0,-2 3 0,1-5 0,-1 3 129,-1 1-129,-4 1 0,-3-3 0,2 3 129,-7 2-258,-2 1 258,-4 0-129,-1 1 0,0-2 0,-4 3 0,1 1-129,2 0 129,3 2 0,-2-1 0,1-3 0,2 2 0,2-3 0,3 1 0,5-8 0,4 0 129,5-6-129,3-2 0,8-3 0,5-2 0,6 0 129,6-3-129,8-1 0,4 1 0,4-1-129,22-3 129,-24 4-129,24-4-129,0 0 0,0 0-129,0 0-258,0 0-258,0 0-516,0 0-516,10 8-645,-10-8-903,19-10-645,-19 10-258,28-30 129,-11 12 387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7T18:51:31.22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FA57A36-F82D-4528-9B86-F7EF52C05AB5}" emma:medium="tactile" emma:mode="ink">
          <msink:context xmlns:msink="http://schemas.microsoft.com/ink/2010/main" type="inkDrawing" rotatedBoundingBox="6885,13262 12103,13905 12081,14083 6863,13440" semanticType="strikethrough" shapeName="Other">
            <msink:sourceLink direction="with" ref="{0F0133F2-3990-45DA-B05F-9C742FC2768F}"/>
          </msink:context>
        </emma:interpretation>
      </emma:emma>
    </inkml:annotationXML>
    <inkml:trace contextRef="#ctx0" brushRef="#br0">33 66 903,'-22'0'2580,"22"0"0,0 0 387,0 0-258,-17-9-129,17 9-258,0 0-387,0 0-387,0 0-258,0 0-129,0 0-258,0 0-258,0 0 0,0 0-129,0-15 0,0 15-129,0 0 129,25-3 0,-25 3 0,29-9 0,-7-1 0,6 10 0,3-6-129,7 6-129,8-7 0,2 7 129,9-5-258,4 5 129,1-2-129,6 1 0,-1-2 0,5 3 0,-1 0 0,-2 0 0,-2 6-129,4 6 0,-3-1 129,4 1-129,3 2 129,-1-2-129,4 0 0,3-2 0,1 0 129,2-2-129,-4 1 0,4 0 129,-3 0-129,-3-2 0,0 1 0,-2 2 129,1-2-129,4 2 129,2-2-129,2 0 0,2 2 129,2-2-129,-1 0 0,3 2 130,-4-2-130,6 2 0,-6-2 0,0 3 0,-3-3 0,1 4 0,-3 1 0,1-1 0,1 2 0,0 1 0,-2-1 0,3 3 0,0-4 0,0 2 0,-3 2 0,5-2 0,-2 1 0,-6-1 0,1 2 0,-2 0 0,-2-2 0,-2 0 0,-3-4 0,-3 2 0,1-2 0,-4 0 0,-1-3 0,-6 1 0,-7 0 0,-1 0 0,-8 3 0,-9-2 0,-3 2 0,-6-6 0,-7 1 0,-17-7 0,23 11 0,-23-11 0,0 0 0,18 3 0,-18-3-517,0 0-644,0 0-1161,0-15-1548,0 15-774,-7-34-129,1 10-258,-2-6-129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7T18:51:39.4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440-8 10191,'0'0'4515,"10"-15"-129,-10 15-258,0 0-1161,0 0-2322,0 0-258,-23 6-258,0 9-129,-4 5 0,-4 10 0,-4 10 0,-5 13-129,-2 11 258,-2 16-129,0 15 0,5 15 0,4 20 0,5 7 258,9 15 0,5-3 0,16 9 129,5-10 0,29-1-129,4-12 129,20-16-129,11-13-258,9-16-258,15-7-258,-6-23-516,24 1-1677,-10-24-1548,5-9-129,-7-16-258,3-12-387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7T18:34:55.13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3A0B42A-0E5E-4AA9-A4EB-0EC42FD64C66}" emma:medium="tactile" emma:mode="ink">
          <msink:context xmlns:msink="http://schemas.microsoft.com/ink/2010/main" type="inkDrawing" rotatedBoundingBox="11566,17557 12069,12372 14083,12567 13580,17752" semanticType="verticalRange" shapeName="Other">
            <msink:sourceLink direction="with" ref="{FAC791EB-76D3-4C99-AC3E-E99C846D15D3}"/>
          </msink:context>
        </emma:interpretation>
      </emma:emma>
    </inkml:annotationXML>
    <inkml:trace contextRef="#ctx0" brushRef="#br0">285 18 13932,'0'0'4257,"-15"-15"0,15 15-258,0 0-3096,0 0-516,-16-5-129,16 5-129,0 0 129,0 0 0,16 4 129,4 3 0,7-4 0,15 5 0,8-3 0,15 1-129,11-3 0,12 1-129,13-4 0,12 0 0,2 0 0,4 0 0,3-4 0,-1-3-129,-7 0 129,-4 3-129,-11 3 0,-10 1 0,-10 0 129,-8 12-129,-10 6 0,-14 5 0,-6 6 0,-10 8 129,-8 4-129,-9 9 0,-7 6 129,-4 8-129,-3 12 0,-6 7 129,-2 12-129,-8 7 0,-1 15-129,-1 9 129,-2 19 0,-1 5 0,1 17-129,-3 5 129,2 11-129,0 1 129,1 10-129,3-5 129,1-4-129,2 0 129,0-8-129,3 1 129,4-11 0,4-7 0,1-13-129,2-7 129,0-16 0,5-7-129,0-17 129,2-14 0,0-13-129,1-11 129,-4-10-129,-3-4 129,-1-7 0,-1-4-129,-11-2 129,-2-3 0,-7-2 0,-7-3 129,-9-1-129,-7 0 0,-11-2 0,-5-2 129,-11-2-129,-8-4 0,-9 1 129,-7-1-129,-4-2 0,-8-2 0,0 2 0,-8-2 129,4 3-129,-1 0 0,10 0 129,2 3-129,10 3 0,8 0 0,14-2 129,13 1-258,11 3 129,10 0-129,14 2 0,7-3 0,9 1 0,4-4-258,7 2-258,-7-21-903,27 24-1935,-27-24-1161,23 3 0,-23-3-258,15-24-387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7T18:51:40.3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33 223 12255,'0'0'4386,"0"0"-129,0 0 0,0 0-2967,0 0-516,1-15 129,9 0-129,11 3-129,-2-7 0,11 1-258,2-6 0,6 4-129,4-5-129,1 2 0,-1 4-129,-3 3 0,-3 4 0,-2 7 0,-7 4 0,-9 1 0,-18 0 0,26 34 0,-24-4 0,-2 12 0,-5 12-129,-12 8 0,-7 12 129,-10 8-129,-5 10 129,-6-1-129,-3 0 129,-2-2 0,-1-8 0,3-5 0,5-12 0,7-12-129,7-10 129,9-14 0,16-7 0,4-21 129,23 17 0,15-17-129,15 0 129,15-7 0,7-7-129,11-3 129,3 2-129,1-2 0,-5 0-129,-11 2-129,-9 5-258,-16-5-645,0 15-1548,-27-6-1419,-2 3-645,-20 3-129,-3-15-387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7T18:52:12.321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06AE5E3-A8BC-4463-ABE8-8A3083C9C139}" emma:medium="tactile" emma:mode="ink">
          <msink:context xmlns:msink="http://schemas.microsoft.com/ink/2010/main" type="writingRegion" rotatedBoundingBox="2471,5764 24939,5515 25017,12615 2550,12864"/>
        </emma:interpretation>
      </emma:emma>
    </inkml:annotationXML>
    <inkml:traceGroup>
      <inkml:annotationXML>
        <emma:emma xmlns:emma="http://www.w3.org/2003/04/emma" version="1.0">
          <emma:interpretation id="{AD94E8EB-3BD4-43B0-AA11-C9E73A23F611}" emma:medium="tactile" emma:mode="ink">
            <msink:context xmlns:msink="http://schemas.microsoft.com/ink/2010/main" type="paragraph" rotatedBoundingBox="2471,5764 22564,5541 22593,8179 2500,84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F4F2E6-99A7-4ADD-8AB8-F41253A0B74F}" emma:medium="tactile" emma:mode="ink">
              <msink:context xmlns:msink="http://schemas.microsoft.com/ink/2010/main" type="inkBullet" rotatedBoundingBox="2479,6448 3329,6438 3348,8087 2497,8096"/>
            </emma:interpretation>
            <emma:one-of disjunction-type="recognition" id="oneOf0">
              <emma:interpretation id="interp0" emma:lang="en-US" emma:confidence="1">
                <emma:literal>C</emma:literal>
              </emma:interpretation>
              <emma:interpretation id="interp1" emma:lang="en-US" emma:confidence="0">
                <emma:literal>c</emma:literal>
              </emma:interpretation>
              <emma:interpretation id="interp2" emma:lang="en-US" emma:confidence="0">
                <emma:literal>•</emma:literal>
              </emma:interpretation>
              <emma:interpretation id="interp3" emma:lang="en-US" emma:confidence="0">
                <emma:literal>e</emma:literal>
              </emma:interpretation>
              <emma:interpretation id="interp4" emma:lang="en-US" emma:confidence="0">
                <emma:literal>[</emma:literal>
              </emma:interpretation>
            </emma:one-of>
          </emma:emma>
        </inkml:annotationXML>
        <inkml:trace contextRef="#ctx0" brushRef="#br0">764 440 10320,'20'0'3483,"-20"0"-129,10 21-129,-2 1-2193,-8 3-387,6 5-129,-5 0-129,2 6 0,-3-8 0,3 3 0,-3-10 258,1 3-129,-1-24 0,0 0-129,0 0 0,0-10 0,0-19-129,-1-7-129,-6-9 0,-6-14-258,3 0-129,-10-11 129,-1 1-129,-3 1-129,-4 2 129,-5 7 0,0 9 0,-2 7 0,-9 14-129,-3 14-129,1 15 258,-11 9-129,4 26 258,-6 15 0,4 16 0,-2 14 129,7 17 0,8 16 387,6 5 0,15 12 387,1-3-258,19 6 129,1-9 129,21 1-129,12-18 0,15-8-129,9-22-129,13-11-129,7-20-129,2-15 0,1-16-129,1-15 0,-11-12-129,-9-19-516,-3-6-774,-16-18-1806,-10-4-774,-8-2-129,-11 3-129,-6 4-258</inkml:trace>
      </inkml:traceGroup>
      <inkml:traceGroup>
        <inkml:annotationXML>
          <emma:emma xmlns:emma="http://www.w3.org/2003/04/emma" version="1.0">
            <emma:interpretation id="{1A0A7723-8396-45DE-A0EA-40BCBEB8093F}" emma:medium="tactile" emma:mode="ink">
              <msink:context xmlns:msink="http://schemas.microsoft.com/ink/2010/main" type="line" rotatedBoundingBox="3178,5756 22564,5541 22593,8179 3207,8394"/>
            </emma:interpretation>
          </emma:emma>
        </inkml:annotationXML>
        <inkml:traceGroup>
          <inkml:annotationXML>
            <emma:emma xmlns:emma="http://www.w3.org/2003/04/emma" version="1.0">
              <emma:interpretation id="{854BEC53-29F3-4057-89CB-1D8EF96C0917}" emma:medium="tactile" emma:mode="ink">
                <msink:context xmlns:msink="http://schemas.microsoft.com/ink/2010/main" type="inkWord" rotatedBoundingBox="3179,5852 5726,5824 5754,8323 3207,8352"/>
              </emma:interpretation>
              <emma:one-of disjunction-type="recognition" id="oneOf1">
                <emma:interpretation id="interp5" emma:lang="en-US" emma:confidence="0">
                  <emma:literal>at</emma:literal>
                </emma:interpretation>
                <emma:interpretation id="interp6" emma:lang="en-US" emma:confidence="0">
                  <emma:literal>920</emma:literal>
                </emma:interpretation>
                <emma:interpretation id="interp7" emma:lang="en-US" emma:confidence="0">
                  <emma:literal>92+0</emma:literal>
                </emma:interpretation>
                <emma:interpretation id="interp8" emma:lang="en-US" emma:confidence="0">
                  <emma:literal>Q</emma:literal>
                </emma:interpretation>
                <emma:interpretation id="interp9" emma:lang="en-US" emma:confidence="0">
                  <emma:literal>90</emma:literal>
                </emma:interpretation>
              </emma:one-of>
            </emma:emma>
          </inkml:annotationXML>
          <inkml:trace contextRef="#ctx0" brushRef="#br0" timeOffset="756.0756">1362 1064 15609,'0'-38'4128,"-14"14"-129,-3-6-129,-7-1-3096,-7-5-1032,1 5 0,-6-2-258,0 10 0,-5 0 0,-2 15 129,-4 5 0,-1 6 258,3 12 0,-2 9 129,3 9 0,1 6 0,11 7 129,1 4-129,8 9 129,9 5 129,10 3 129,4 5 0,7 2 0,10-10 129,12 4 0,5-16 129,9-4-129,-1-19-129,11-8 0,2-12-129,0-9 0,-1-6-129,-1-13 0,-5-7 0,-6-7 0,-5-7-129,-8-8 129,-11-5-258,-5-1 258,-5-4-129,-5 0 0,-3 1 0,-4 2 0,-6 7 0,-1 11 0,1 7 129,-2 7-129,12 23 0,0 0 0,0 0 0,-8 29 129,9 15 0,15 13-129,5 8 129,5 15 0,2 8 0,3 5 0,2-4 0,-1 1-129,1-10 129,-5-7-129,-2-13-129,-5-17-387,5-10-516,-26-33-1677,24 0-1419,-17-24-258,0-16-258,-6-16-129,-1-10-258</inkml:trace>
          <inkml:trace contextRef="#ctx0" brushRef="#br0" timeOffset="1440.1439">1546 345 11223,'-42'8'4128,"42"-8"-258,-23 0-129,20-20-645,6 2-2451,10-14-387,7-1-129,2-7-129,11-2 0,4-6 0,4 3 0,3-2 0,1 5-129,1 12 258,2 7 0,-7 8 129,-3 13 0,-11 6 0,-6 21 0,-12 15 0,-6 12 129,-13 8-129,-13 13 129,-9 9-387,-7 7 258,-6 3-129,-5 3 0,1-6 0,-1-7 0,8-7-129,6-11 0,11-14 0,8-14 129,14-14 0,3-22 0,27 12 0,7-12 0,11-10 129,10 0-129,6-2 0,6 0 0,2 4-129,-2 3 0,-3 3 0,-3 2-129,-3 0-129,-11 0-129,-3 9-258,-15-9-645,5 11-774,-18-11-1806,1 0-387,-17 0-129,21-13-129,-11-5-129</inkml:trace>
          <inkml:trace contextRef="#ctx0" brushRef="#br0" timeOffset="2108.2108">2177 441 14835,'-15'0'4257,"27"0"-129,12 0 0,18 0-2709,6-13-774,17 1 0,7-3-258,9 0-129,3-1 0,-1 1-258,7 0-258,-11-9-1161,2 15-2064,-16-5-774,-6 2-129,-7-2-387,-7-1 0</inkml:trace>
          <inkml:trace contextRef="#ctx0" brushRef="#br0" timeOffset="1876.1876">2462-24 15867,'-20'14'4128,"-4"4"-129,24-18-258,0 0-3612,0 0-129,0 0 258,0 0-129,0 0 258,-1 29-129,1-8 129,4 13 129,9 9-129,1 11 0,3 9-129,4 10 129,-2 3-129,2 3 129,-4-6-258,-2-3 0,0-12 0,-1-6-129,-1-11 0,-1-10-129,-2-12-129,-10-19 0,16 14-387,-16-14-387,0-12-774,-10-12-645,1 5-1806,-12-6 0,-2-1-129,-8-4-258</inkml:trace>
          <inkml:trace contextRef="#ctx0" brushRef="#br1" timeOffset="17272.7271">2822-212 4902,'-52'-51'2838,"25"27"-258,-19-13 0,5 9-1677,-7-5-645,-4 2 0,-4 4 0,-2-3 0,0 5 258,-6 0 0,6 5-129,-3-1 258,-1 5-387,2 3 0,-1 6-129,-1 4-129,0 3-129,-1 6 0,1 9 129,0 9-129,2 3 0,-1 4 129,2 2 0,6 10 0,1-1 0,3 7-129,7-1 129,2 4 0,5 1 0,4 3 0,7 5 0,2-3 129,8 3 0,7-4-129,3 1 129,4-1 0,5-2 0,11 3-129,5 0 129,9-2-129,0 2-129,5 5 129,6 0 0,3 8-129,2 2 129,6-2 0,1 6 129,-1 0 0,9-9 258,1 0 129,12-5 0,-2-16 129,11-5 129,2-21 0,8-8 129,2-20 0,7-15-129,-1-26 0,5-14-129,0-18-129,4-11-129,-11-10 129,-1-5-258,-13-1 0,-7 0-129,-16 0 129,-11 8-258,-21 4 258,-15 5-129,-15 4 0,-8 2 0,-25 2 0,-12 5-129,-19 5 0,-10 4 0,-13 8 129,-10 11-129,-1 13 0,-5 11-129,6 13 129,7 9-129,13 3-258,6 6-387,22 18-903,5-6-2064,11 2-258,15 3-258,6-6-129,12 3-258</inkml:trace>
        </inkml:traceGroup>
        <inkml:traceGroup>
          <inkml:annotationXML>
            <emma:emma xmlns:emma="http://www.w3.org/2003/04/emma" version="1.0">
              <emma:interpretation id="{4B31FEC8-DDF7-4C00-A073-31426148F5A8}" emma:medium="tactile" emma:mode="ink">
                <msink:context xmlns:msink="http://schemas.microsoft.com/ink/2010/main" type="inkWord" rotatedBoundingBox="8442,5698 13271,5644 13300,8282 8471,8335"/>
              </emma:interpretation>
              <emma:one-of disjunction-type="recognition" id="oneOf2">
                <emma:interpretation id="interp10" emma:lang="en-US" emma:confidence="0">
                  <emma:literal>20320</emma:literal>
                </emma:interpretation>
                <emma:interpretation id="interp11" emma:lang="en-US" emma:confidence="0">
                  <emma:literal>2038</emma:literal>
                </emma:interpretation>
                <emma:interpretation id="interp12" emma:lang="en-US" emma:confidence="0">
                  <emma:literal>COQ</emma:literal>
                </emma:interpretation>
                <emma:interpretation id="interp13" emma:lang="en-US" emma:confidence="0">
                  <emma:literal>[0320</emma:literal>
                </emma:interpretation>
                <emma:interpretation id="interp14" emma:lang="en-US" emma:confidence="0">
                  <emma:literal>[038</emma:literal>
                </emma:interpretation>
              </emma:one-of>
            </emma:emma>
          </inkml:annotationXML>
          <inkml:trace contextRef="#ctx0" brushRef="#br0" timeOffset="9095.9095">6393 316 11481,'20'-49'3741,"-11"32"-129,-3-2-258,-6 1-2064,0 18-645,0 0 0,0 0-645,0 0 258,0 0 129,11 25-129,-9 4 129,1-1-129,2 5 0,2 0 0,2 1 129,-2-9-258,6-5 129,-13-20 0,17 25 0,-17-25 0,0 0 129,17 0 0,-17 0-129,1-34 129,-1 13-129,-7-13-129,-6-4-258,-2-2 0,-8-6 0,-4 2-129,-3 1 129,-1 0-129,-3 2 129,0 6-129,-3 4 129,1 6 129,0 6-129,1 11 0,-2 6 129,1 5-129,1 19 129,5 12 129,7 14-258,4 11 258,9 11 129,5 8 0,5 12 129,6 1-129,11 9 129,3 3-129,4 3 387,4 0-387,6 4 258,2-8-258,6-3 258,2-10-258,9-6-128,2-20-130,3-10 0,5-16 0,-2-14 0,1-14 0,-3-9 0,0-9 0,-8-10 0,-5-7 0,-10-3 0,-5 0 0,-10-7-775,2 15-644,-22-12-1290,11 17-1290,-11-3-516,-1 19 0,0-18-258,0 18-129</inkml:trace>
          <inkml:trace contextRef="#ctx0" brushRef="#br0" timeOffset="9884.9884">7406 331 14190,'-35'-60'3999,"13"30"-129,4 4-129,0 3-3096,-5-4-516,3 8-387,-1 4 0,-2 4 129,2 4 0,-2 4 129,1 3-129,-1 3 129,2 12 129,-6 13 0,1 4 0,1 8 0,-2 9 0,3 9 129,-3 6-129,4 7 129,2-1-129,7 7 129,2 4 0,12 4 0,0 4 129,14 8 0,8-3 0,12 0 129,4-3-129,10-6-129,3-16 129,7-5 0,0-24-129,6-19 129,0-21-129,1-13 0,-2-31 0,-4-17-129,-6-22 0,-2-16-129,-10-9 0,-6-6 0,-11-3 0,-10 5-129,-9 7 258,-5 8-129,-16 9 0,-11 13 0,-8 9-129,-8 16 129,-2 7-129,-5 10 0,1 11-129,2 8 0,1 14 0,4 10 0,9 13-129,-2-1-516,16 17-774,-8-9-1419,16 8-1290,3 0 129,6-6-516,2-1 0</inkml:trace>
          <inkml:trace contextRef="#ctx0" brushRef="#br0" timeOffset="10628.0627">8149 942 13416,'0'0'3999,"-16"6"-258,16-6 0,9-16-3225,4-3-387,6-5 0,3-2 0,7-1 0,5-1 129,6 1 0,4-1 0,4 7 0,2 2-129,1 8 0,-6 7 0,-2 4-129,-6 0 129,-6 10 0,-13 8 0,-5 12 0,-13 7 129,-13 5 0,-16 1 0,-10 6 0,-10 5-129,-8-4 129,0-3-258,3-4 129,5-10-129,9-4 0,15-5 0,8-7 0,17-17 0,7 25 0,18-13-129,13 2 258,12 5-258,8 6 129,6 1 0,1 6 0,0 5 0,-2 4 0,-11-2 0,-9 6 0,-16 0 129,-16 1 0,-11-2 0,-11 1 129,-21-7-129,-12-3 0,-9-7-129,-10-8 129,-2-5-258,-4-8 129,3-2-129,1-5-129,8 0-129,5 0-258,18 0-645,-4-3-645,38 3-1935,-22-7-258,22 7-258,9-27-129,12 3-129</inkml:trace>
          <inkml:trace contextRef="#ctx0" brushRef="#br0" timeOffset="11380.1379">8936-29 10062,'1'-10'3870,"0"-11"-258,-1 6-258,5-3-2838,5-1-258,2-1 129,5-2-258,6-2 129,5-3 0,6 2-129,2 4 129,4-4-129,5 8 129,-3 0-129,-2 9-129,-3 8 0,-7 3 129,-6 15 0,-7 10 129,-13 9-129,-4 7 387,-11 7-258,-11 8 0,-13 4 129,-3 4-258,-6 0 129,-4 2-129,1-2 129,-1-3-129,2-3 129,5-6-258,7-4 0,9-8 258,5-4-258,9-9 0,11-5 129,5-9 0,18-8 129,12 0-129,8-8 0,8 0 0,6 0 0,2 0 0,3 0-258,-5 0-258,-3 0-516,-11-4-774,0-1-2064,-4-2-258,-9-4-387,-5 0-129,-5-7 0</inkml:trace>
          <inkml:trace contextRef="#ctx0" brushRef="#br0" timeOffset="11912.1911">9657-5 6450,'-30'17'3870,"30"-17"0,-20 10-129,20-10-1032,0 0-1677,0 0-129,0 0-129,0 0-129,9-3 258,-9 3-129,30-11-129,-6 0 0,11 4 0,2-3-129,10-2-129,4-4 0,7 1-129,2-4-129,-1-1 0,-1 4-129,-5 1 129,-5 3-129,-7 0 0,-6 7-129,-10-1 0,-4 6-129,-21 0-387,21 14-516,-21-14-1677,0 22-1419,0-22-258,-8 30-258,-4-12-258</inkml:trace>
          <inkml:trace contextRef="#ctx0" brushRef="#br1" timeOffset="18255.8254">10299-601 9159,'4'-33'3870,"-6"18"-774,-31-12-129,-4-3-1032,-21 1-3225,1 11 129,-18-2 129,2 12 258,-17 3 258,-6 5 774,-6 1 0,-6 14-129,-10 2 0,-2 9-129,-3 8-258,-1 6 0,-3 10-129,6 11 258,9 6 129,7 10 0,17 6 258,11 4 258,17 9-129,13 6 258,25 9 129,9 5-129,16 13 129,15 3 0,29 11 0,9-3 0,25 2 258,16-17-516,22-9 258,11-29-258,20-16-129,11-34-129,10-25 129,2-28-129,4-30-129,-8-29 129,-3-18-258,-13-21 258,-7-10-258,-21-10 0,-15-2 129,-18 1-129,-24 5 129,-27 5-129,-17 4 129,-24 7-129,-24 7 129,-21 3 129,-19 9-387,-15 5 258,-10 13-258,-8 15 129,-6 17-129,2 16 0,0 14-258,9 15-258,0 4-516,18 30-1677,6-1-1161,12 6-387,12 2-258,13-6-129</inkml:trace>
        </inkml:traceGroup>
        <inkml:traceGroup>
          <inkml:annotationXML>
            <emma:emma xmlns:emma="http://www.w3.org/2003/04/emma" version="1.0">
              <emma:interpretation id="{9ECB5016-1885-4B7B-A48D-7D40BA96CC6B}" emma:medium="tactile" emma:mode="ink">
                <msink:context xmlns:msink="http://schemas.microsoft.com/ink/2010/main" type="inkWord" rotatedBoundingBox="15604,6655 22457,5721 22668,7268 15815,8203">
                  <msink:destinationLink direction="with" ref="{B7846633-63E5-4DA2-9865-782B90FE0595}"/>
                </msink:context>
              </emma:interpretation>
              <emma:one-of disjunction-type="recognition" id="oneOf3">
                <emma:interpretation id="interp15" emma:lang="en-US" emma:confidence="0">
                  <emma:literal>2+2</emma:literal>
                </emma:interpretation>
                <emma:interpretation id="interp16" emma:lang="en-US" emma:confidence="0">
                  <emma:literal>2+2-</emma:literal>
                </emma:interpretation>
                <emma:interpretation id="interp17" emma:lang="en-US" emma:confidence="0">
                  <emma:literal>2+2.</emma:literal>
                </emma:interpretation>
                <emma:interpretation id="interp18" emma:lang="en-US" emma:confidence="0">
                  <emma:literal>2+2,</emma:literal>
                </emma:interpretation>
                <emma:interpretation id="interp19" emma:lang="en-US" emma:confidence="0">
                  <emma:literal>2+21</emma:literal>
                </emma:interpretation>
              </emma:one-of>
            </emma:emma>
          </inkml:annotationXML>
          <inkml:trace contextRef="#ctx0" brushRef="#br1" timeOffset="19104.9103">13361 568 13416,'-54'12'4644,"54"-12"-258,-23-6 129,23 6-3483,6-39-516,17 14 0,6-11-387,15 0 258,7-9-387,17-2 387,3-1-387,4 5 0,3 3 0,-2 6 0,-7 9 0,-9 6-129,-9 9 129,-13 11 0,-8 21 0,-15 9 129,-13 16 0,-8 14-129,-20 18 129,-15 16-129,-13 13 129,-9 7-129,-12 10 129,-2-4-129,-1 1 0,0-4 0,7-12 129,10-12 0,13-10-129,10-13 129,12-9-129,14-12 129,12-10 0,17-10 0,15-12-129,18-9 258,15-9-129,11-6 0,11-13 0,7-4-129,-1-5 129,1-2-129,-1 0-129,-5 2-129,-4 7-129,-16-4-645,1 20-774,-23-9-2193,-3 7-645,-13 1 0,-11 1-516,-19 5 0</inkml:trace>
          <inkml:trace contextRef="#ctx0" brushRef="#br1" timeOffset="20037.0035">14377 733 12900,'-42'45'3870,"18"-35"-129,24-10 0,-26 11-3741,26-11 0,0 0 129,0 0 387,18-5 129,-18 5 258,35-14-129,-16 3 129,21 6-129,-6-8-129,16 3-258,4-5 0,11 3-129,6-1 0,4-4 0,1 2-258,-1 1 129,1 0-129,-10 5 129,-5 1-129,-6-2-129,-6 4 129,-7-3-258,-8 5 0,-7-5-516,3 9-645,-30 0-1677,20-8-1677,-20 8 0,0 0-258,0 0-258</inkml:trace>
          <inkml:trace contextRef="#ctx0" brushRef="#br1" timeOffset="19607.9606">14638 326 11868,'0'0'4128,"0"0"129,0 0-258,0 0-2967,0 0-387,0 0 0,1 35 0,2-3 0,7 16-129,2 6 0,6 16-129,0 4 0,4 7-129,0 0 0,2 1-129,2-6 0,-2-4 0,-1-10-129,-2-11 0,-1-12 0,0-5 129,-5-12-129,-1-5-129,-14-17 129,17 15-129,-17-15-258,0 0-129,0 0-516,0 0-516,0 0-1032,0 0-1548,8-8-516,-8-7-129,0-7-258</inkml:trace>
          <inkml:trace contextRef="#ctx0" brushRef="#br1" timeOffset="22493.2491">18115 15 5934,'6'16'3870,"-6"-16"-258,0 0-258,0 0-1935,0 0-258,0-9-129,0 9 129,0-21 0,0 21-258,1-34-129,10 12 0,-3-11-129,6 0-258,1-9 0,11-1 0,1-1 0,11 1 0,2-3-129,8 0 0,4 7 0,6 5-129,1 1 0,0 9 0,-4 4-129,1 9 0,-8 7 0,-8 4 0,-6 8 0,-7 16 129,-13 9-258,-7 13 129,-10 15 129,-15 11-129,-14 12 0,-6 14 129,-12 8 0,-9 8 0,-6 3 0,-8 3 0,-2-2 0,0-4 0,4-10 0,5-10-129,9-16 0,9-13 0,11-17-129,13-8 129,10-15 129,14-8-129,0-17 129,25 15 129,8-15-129,12 0 129,12 0 0,9-7 0,7-1 0,9-4-129,2 0 0,1-1 0,-5 1-129,-6 3 129,-11 3-129,-12 2-129,-10 4-129,-13 0 0,-11 0-129,-17 0-258,0 0-387,0 0-387,0 21-1032,-17-21-1806,17 0-258,-30 0-387,12-2-129</inkml:trace>
          <inkml:trace contextRef="#ctx0" brushRef="#br1" timeOffset="23160.3158">19127 270 6450,'-28'11'3999,"8"-3"-129,20-8 0,0 0-645,0 0-2193,0 0-129,20-1 0,10 1 258,-5-13 0,25 12-129,-5-12-387,20 8 129,2-10-387,11 7 0,-2-6-258,7 3 129,0 0-129,-3 2 0,-8 1 0,-7-2-129,-13 3 129,-8 0-129,-10 3-129,-11 2 0,-6 2-129,-17 0-387,0 0-516,0 0-1548,-13 6-1935,-8 3-129,-2 2-129,-11 1-516</inkml:trace>
        </inkml:traceGroup>
      </inkml:traceGroup>
    </inkml:traceGroup>
    <inkml:traceGroup>
      <inkml:annotationXML>
        <emma:emma xmlns:emma="http://www.w3.org/2003/04/emma" version="1.0">
          <emma:interpretation id="{1D8A474B-A866-4B65-AD27-73C7D05FA1E8}" emma:medium="tactile" emma:mode="ink">
            <msink:context xmlns:msink="http://schemas.microsoft.com/ink/2010/main" type="paragraph" rotatedBoundingBox="15285,8846 24836,7597 25392,11854 15842,131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8C4DAE2-B18C-4FA1-A901-5B46EA7CCDE3}" emma:medium="tactile" emma:mode="ink">
              <msink:context xmlns:msink="http://schemas.microsoft.com/ink/2010/main" type="line" rotatedBoundingBox="15285,8846 24836,7597 25105,9659 15555,10909"/>
            </emma:interpretation>
          </emma:emma>
        </inkml:annotationXML>
        <inkml:traceGroup>
          <inkml:annotationXML>
            <emma:emma xmlns:emma="http://www.w3.org/2003/04/emma" version="1.0">
              <emma:interpretation id="{C34928EB-E861-4302-9585-4D103313E4C3}" emma:medium="tactile" emma:mode="ink">
                <msink:context xmlns:msink="http://schemas.microsoft.com/ink/2010/main" type="inkWord" rotatedBoundingBox="15287,8858 18123,8487 18371,10384 15535,10755"/>
              </emma:interpretation>
              <emma:one-of disjunction-type="recognition" id="oneOf4">
                <emma:interpretation id="interp20" emma:lang="en-US" emma:confidence="1">
                  <emma:literal>They</emma:literal>
                </emma:interpretation>
                <emma:interpretation id="interp21" emma:lang="en-US" emma:confidence="0">
                  <emma:literal>they</emma:literal>
                </emma:interpretation>
                <emma:interpretation id="interp22" emma:lang="en-US" emma:confidence="0">
                  <emma:literal>Trey</emma:literal>
                </emma:interpretation>
                <emma:interpretation id="interp23" emma:lang="en-US" emma:confidence="0">
                  <emma:literal>Toney</emma:literal>
                </emma:interpretation>
                <emma:interpretation id="interp24" emma:lang="en-US" emma:confidence="0">
                  <emma:literal>Taney</emma:literal>
                </emma:interpretation>
              </emma:one-of>
            </emma:emma>
          </inkml:annotationXML>
          <inkml:trace contextRef="#ctx0" brushRef="#br1" timeOffset="29944.9942">12845 2596 1677,'-21'11'2580,"21"-11"516,12 0 258,5-3-1290,3-12-129,17 7 258,1-15 0,23 5-129,-4-11-129,18 6-387,-1-13-516,12 10-258,-3-5-387,3 6-258,-8 2 0,-4 3-129,-6 6 129,-4 1-258,-11 6 0,-10-4-129,-3 9-516,-18-7-516,5 9-1290,-27 0-1677,0 0 0,0 0-258,2 15-129</inkml:trace>
          <inkml:trace contextRef="#ctx0" brushRef="#br1" timeOffset="30425.0422">13456 2371 4128,'-33'15'3612,"33"-15"-258,-15 12 129,15-12-903,0 0-1677,0 20 0,11-4 0,-11-16 129,23 37 0,-11-16-129,5 10-129,-1-4-129,4 9-129,0 0-129,-3 0-129,-3 4-258,0 0 129,-1 2-129,-3-2 0,3-4 0,-5 1-129,-1-4-129,2-4-129,2-1-516,-4-12-387,6 5-1161,-6-3-1419,-7-18-258,11 16 0,-11-16-387</inkml:trace>
          <inkml:trace contextRef="#ctx0" brushRef="#br1" timeOffset="31065.1062">13800 2404 4902,'-14'9'3483,"14"9"-129,0-18 0,-7 22-1290,7 0-1548,0 1-129,7 9 258,3 5 0,8 7 0,-2 3-129,7 5 0,-8 0-129,7 0 129,-4-3-387,-1-5 0,-1-3-129,-2-8 0,-3-6 129,-2-9 0,-9-18 0,14 22 258,-14-22-129,0 0 129,0 0 0,0-9 258,0-7-258,-2-6-129,-2-8 129,3-3-258,1-5 0,0 0 0,1-4 0,12-1-129,0 2 129,2 5-129,1 4 129,4 7 0,-2 5 0,3 8 129,-1 2 0,3 10-129,-3 0 129,1 0 0,2 12-129,2 7 129,-2 1-129,-2 9 0,-4 3-129,2 3 0,-4 0 0,-1 5 0,-5 0 0,-3-4-129,1-6 0,-5-5-129,6-4-258,-8-21-258,11 24-516,-11-24-774,0 0-1677,21-6-516,-21 6-258,19-30 0</inkml:trace>
          <inkml:trace contextRef="#ctx0" brushRef="#br1" timeOffset="32257.2254">14559 2771 14061,'-2'28'4386,"2"-28"-258,0 0 0,0 0-3612,0 0-258,3-22-129,11 4 0,5 0 0,1-5 0,5 3 0,1-1 0,2 3 0,-4 2 0,-1 5 0,-3 1 0,-5 4 0,-15 6 0,20-6 0,-20 6 0,0 0 129,0 0-129,0 0 0,0 0 0,0 0-129,-9-21 0,9 21 0,-25-22-258,5 7 129,2 0-129,-5 0 129,-3 0-129,4 1 0,-1 4 129,0 4-129,4 4 258,0 2-129,4 5 129,15-5-129,-25 32 258,13-7-258,3 6 258,1 8-129,1 5 129,2 5 0,4 3-129,1 6 129,1-6-129,8 0 129,5-4-129,4-4 129,4-6-129,3-6 129,4-9 0,5-9 129,-3-7-129,8-4 129,-2-9-129,4-12 0,-4-10 129,-1-4-129,-4-8 0,1-5-129,-8-3 0,1 0 0,-9 3 129,-1 2-129,-4 3 0,0 6 0,-5 6 129,0 7-129,-3 6-129,-4 15 129,7-20 0,-7 20-129,0 0 129,0 0 0,6 18-129,-2 2 129,-1 4-129,4 2 129,3 3 0,3-2 0,5 0 0,-1-3 0,6-5 129,1-4-129,-1-9 129,1-5 0,3-1 0,1-11-129,-5-8 129,1-7 0,-4-7 0,-2-3-129,-5-4 0,0 2-129,-6-2 129,-2 5 0,-3 5-129,-1 6 129,2 4-129,-3 20 0,0 0 129,0 0 0,16 0 0,-7 22 0,6 13 0,4 16 129,6 13-129,7 16 0,4 13 0,3 10 129,7 8-258,-2 9 129,1-1 0,-4-4 0,-5-3 0,-12-10-129,-10-16 258,-14-4-258,-4-18 129,-22-15 0,-14-13 0,-6-14-129,-13-15 129,-9-7-129,-4-13 129,-3-10 0,-2-6-129,2-3 129,6-3-129,4 2 0,12 5 0,11 0-129,13 7 0,7 1-258,22 20-387,-7-33-1032,16 22-1806,13 2-645,5-3-129,5-3-387,7-4 0</inkml:trace>
        </inkml:traceGroup>
        <inkml:traceGroup>
          <inkml:annotationXML>
            <emma:emma xmlns:emma="http://www.w3.org/2003/04/emma" version="1.0">
              <emma:interpretation id="{D547E9CE-9F47-44A8-B137-882410AE80B4}" emma:medium="tactile" emma:mode="ink">
                <msink:context xmlns:msink="http://schemas.microsoft.com/ink/2010/main" type="inkWord" rotatedBoundingBox="18820,8590 22949,8050 23192,9909 19064,10449"/>
              </emma:interpretation>
              <emma:one-of disjunction-type="recognition" id="oneOf5">
                <emma:interpretation id="interp25" emma:lang="en-US" emma:confidence="1">
                  <emma:literal>charges</emma:literal>
                </emma:interpretation>
                <emma:interpretation id="interp26" emma:lang="en-US" emma:confidence="0">
                  <emma:literal>chargers</emma:literal>
                </emma:interpretation>
                <emma:interpretation id="interp27" emma:lang="en-US" emma:confidence="0">
                  <emma:literal>Charges</emma:literal>
                </emma:interpretation>
                <emma:interpretation id="interp28" emma:lang="en-US" emma:confidence="0">
                  <emma:literal>Chargers</emma:literal>
                </emma:interpretation>
                <emma:interpretation id="interp29" emma:lang="en-US" emma:confidence="0">
                  <emma:literal>changes</emma:literal>
                </emma:interpretation>
              </emma:one-of>
            </emma:emma>
          </inkml:annotationXML>
          <inkml:trace contextRef="#ctx0" brushRef="#br1" timeOffset="32912.2908">16702 2641 6708,'6'-43'3999,"-6"18"0,-3 2-516,-2 8-1161,-10-9-516,15 24-387,-27-38-258,27 38-387,-28-32-258,28 32-258,-33-23 0,16 12-258,-3 8 0,2-1 0,-4 4 0,-3 10-129,6 5 129,-5 7 0,9 6 0,2 10 129,3 2 0,4 12 129,6 2 0,0 9 0,13-2 129,7 4-129,3-6 0,6-1 0,3-6 0,3-10-129,1-11 0,0-11-129,-3-12-129,-3-8-129,1-8-258,-10-22-645,8 4-774,-15-20-1677,0-6-774,-3-4-129,-4-3-129,-2 1-258</inkml:trace>
          <inkml:trace contextRef="#ctx0" brushRef="#br1" timeOffset="33445.3442">16815 2279 7740,'-5'-48'3999,"5"48"-258,-2-21-129,2 21-2064,0 0-645,0 0-129,0 0-258,0 0 0,0 0 0,3 17 0,5 11 258,-5 5-387,7 17 258,-1 7-129,8 13-129,-3 2 0,4 9 0,1-3 0,-1 0-129,3-16-129,-1-8 0,-4-13-129,-2-11 129,-5-14 0,-9-16 0,0 0 129,18 0-129,-18-16 129,1-10-129,-1-14 0,2-2-129,1-11 0,0-9 0,8 1-129,0 2 0,12-1 0,1 7 0,1 5 129,4 10-129,3 7 129,1 13 0,-5 12 0,5 6 0,-7 22 129,2 15 0,-1 10 0,-3 14 0,0 12 0,-1 5 0,-5 2-129,-1-4-129,-3-4 0,-5-13-258,4-5-516,-13-27-258,14-6-1161,-14-21-1806,0 0-258,11-28-387,-7-9-129</inkml:trace>
          <inkml:trace contextRef="#ctx0" brushRef="#br1" timeOffset="34429.4426">17817 2500 11352,'0'0'4257,"13"-30"-129,-13 30-258,0-30-2322,-8 3-1290,-5 1-129,-1-3-129,-6 5 129,-1 2 0,-4 5-129,7 2 0,-5 8 129,2 7-129,1 0 0,2 21 129,4 8 0,1 10 0,4 11 129,2 6 129,6 13 129,-2-1-129,3 7 129,13-7 0,2-3-129,4-10 0,5-7-129,-1-10-129,5-12 129,-1-13-129,0-13-129,-3-12 129,-1-15-129,-2-16 0,-6-9-129,0-7 0,-3-4 0,-3-4 0,-2-3 0,-1 5 0,-5 10 129,2 6-129,-3 13 129,1 5 0,-1 14 0,0 17 0,0 0 129,0 33-129,3 9 129,4 4 0,3 11-129,2 4 129,2 3 0,7-7-129,0-5 129,2-10-129,2-11 0,-1-13 0,3-13-129,-5-7 129,-4-19-129,-1-12 129,-7-10-129,-1-8 0,2-16 0,-8-3-129,-3-6-129,0-6 0,-2-5-129,-1 7-129,-4 4 0,3 14 258,-9 14-129,9 21 258,4 27 129,0 0 129,-6 45 258,6 11 258,3 18 0,7 4-129,7 12 129,3-5 0,4 2-258,-1-9 0,1-8-258,0-16 0,-4-15 0,-5-11 0,-15-28-129,0 0 129,0 0 0,0-22 129,-12-14 0,-10-7 0,4-3 0,-7-8 129,9-1 0,0 1-129,5 2 129,11 1-129,14 3 0,19 2 0,9-3-129,12 4 0,9 2 0,7 5-258,6 0-129,-3 12-258,-12-8-516,0 25-903,-24-7-1548,-3 16-1032,-13 1-129,-21-1-129,23 39-129</inkml:trace>
          <inkml:trace contextRef="#ctx0" brushRef="#br1" timeOffset="35208.5205">19358 2062 12384,'-47'-37'4773,"13"19"-516,-3-2 129,-2-5-2322,6 8-1806,-4 6-258,-1 9 0,3 7-129,2 19 129,0 9 0,2 12 0,3 10 0,4 9 258,4 3 0,7 3 0,8-7 129,5 2-129,7-15 129,14-4-129,6-13 129,8-14-258,4-13-129,2-6 0,1-19 0,-1-14 0,-7-10-129,-3-8 0,-6-9 0,-7-7 129,-8-9 0,-4 1-129,-6 5 129,0 7 0,-3 10 0,-3 10 0,2 13-129,4 30 129,0 0 0,0 40 0,7 17-129,10 16 258,7 18-129,6 16 129,7 17-129,4 8 129,3 6-129,-2 2 129,-2 0-129,-10-6 129,-13-8-129,-10-8 0,-7-18 0,-26-15 0,-12-21-129,-16-19 0,-8-16 0,-9-17 0,0-12 0,-3-23 0,-1-19 129,9-15 0,9-14 129,14-17 0,15-8 0,17-11 0,11-5 0,2 3-129,24 9 129,8 9-129,6 15 0,1 15 0,0 15 0,0 14 0,-4 16-258,-7 4-129,1 12-258,-31 0-645,38 16-1032,-32-1-1806,4 9-258,-3-1-516,-3 2 0,3 0 0</inkml:trace>
          <inkml:trace contextRef="#ctx0" brushRef="#br1" timeOffset="35773.577">19616 2170 10965,'-21'15'4257,"4"-15"-129,17 0-129,-14-21-2967,15 6-258,8-10-129,10 1-129,-2-7 129,10 5-129,0-3-129,4 7 0,-2-2-129,1 8 0,-5 1 0,-2 5-129,-8 3 129,-15 7 0,20-10-129,-20 10 0,0 0 0,0 0 0,-5-22-129,5 22 0,-29-26 0,12 7-129,-3-3 129,1 1-129,-4 2 129,2-4-129,-1 8 0,0 4 0,-1 6 0,2 5 0,2 17 0,2 12 129,3 17 0,3 11 0,2 16 0,8 16 258,1 7-129,0 8 129,13 1 0,5-1-129,10-11 0,9-11-129,9-18-258,-2-30-903,21-7-1806,-7-27-1548,1-21 0,-2-23-516,-7-16-387</inkml:trace>
          <inkml:trace contextRef="#ctx0" brushRef="#br1" timeOffset="36240.6236">20372 1669 13803,'-22'0'4128,"0"0"-129,-5 0-258,-6-7-3870,2 5-129,-4-3 0,1 5 129,1 0 258,2 0-129,5 9 129,8 1 0,8 10 0,6 5 0,5 5 129,16 3-129,11 15 258,12 2-129,11 10 0,6 7 0,5 2 0,6 4-129,-7 0 129,-7-3 0,-9-6 0,-16-8 0,-15-5-129,-14-13 129,-16-4 0,-19-19-129,-9-7-129,-11-8 129,-6 0-129,-3-8-129,2-7 129,8-2-258,1-3-129,15 5-129,4 0-258,34 15-258,-26-28-903,35 21-1677,7-7-903,12 0 0,14 2-258,9-8 258</inkml:trace>
        </inkml:traceGroup>
        <inkml:traceGroup>
          <inkml:annotationXML>
            <emma:emma xmlns:emma="http://www.w3.org/2003/04/emma" version="1.0">
              <emma:interpretation id="{2D272DCE-225E-4FA8-BAA2-740C71260780}" emma:medium="tactile" emma:mode="ink">
                <msink:context xmlns:msink="http://schemas.microsoft.com/ink/2010/main" type="inkWord" rotatedBoundingBox="23332,7794 24836,7597 24987,8752 23483,8948"/>
              </emma:interpretation>
              <emma:one-of disjunction-type="recognition" id="oneOf6">
                <emma:interpretation id="interp30" emma:lang="en-US" emma:confidence="1">
                  <emma:literal>are</emma:literal>
                </emma:interpretation>
                <emma:interpretation id="interp31" emma:lang="en-US" emma:confidence="0">
                  <emma:literal>ate</emma:literal>
                </emma:interpretation>
                <emma:interpretation id="interp32" emma:lang="en-US" emma:confidence="0">
                  <emma:literal>acre</emma:literal>
                </emma:interpretation>
                <emma:interpretation id="interp33" emma:lang="en-US" emma:confidence="0">
                  <emma:literal>aye</emma:literal>
                </emma:interpretation>
                <emma:interpretation id="interp34" emma:lang="en-US" emma:confidence="0">
                  <emma:literal>axe</emma:literal>
                </emma:interpretation>
              </emma:one-of>
            </emma:emma>
          </inkml:annotationXML>
          <inkml:trace contextRef="#ctx0" brushRef="#br1" timeOffset="36876.6873">21350 1820 13803,'14'-93'4257,"-14"39"0,-4-4-129,-13 0-3870,-2 7-258,2 5 0,-4 10 129,-3 9 0,-2 12 0,-2 8 0,0 7-129,-1 3 0,-2 16-129,-3 11 0,1 15 0,1 13 129,2 9 0,6 16 129,6 10 129,3 1 0,15 6 0,3-10 0,17-1 0,8-15-129,12-11 0,3-15 0,3-22-129,5-15 0,2-11 0,-5-18-129,-3-16 129,-5-15-129,-6-14 0,-11-7 129,-8-7-129,-9-4 129,-6-1 0,-6 0 0,-4 6 0,-5 9 0,1 13 0,1 15 0,4 17 0,9 22 0,0 0 0,0 28 0,3 16 0,16 10 0,2 11 129,3 11 0,7 5 0,3 4-129,5-2 129,-1-1-129,-6-9 129,1-10-129,-5-11 0,-4-13-129,-8-18-258,2-9-645,-18-24-1935,2-21-1161,-2-17-516,0-17-129,-7-13-645</inkml:trace>
          <inkml:trace contextRef="#ctx0" brushRef="#br1" timeOffset="37236.7232">21599 1362 13029,'-11'132'4515,"11"-47"-129,0 2-129,0-8-3354,8 8-645,5-10 0,3-4 0,-4-18 0,3-10 129,-8-14-129,1-10-129,-8-21 129,0 0-258,6-19 129,-6-14-129,-2-12 0,0-16 0,0-9 129,2-6-258,2-3 258,12 1-258,1 2 129,9 11 0,5 5-258,2 9 129,4 12-258,-1 6 0,0 15-129,-2-2-129,6 20-774,-17-11-1290,8 11-1290,-12 7-516,-5 9-258,0 6 0</inkml:trace>
          <inkml:trace contextRef="#ctx0" brushRef="#br1" timeOffset="37644.764">22141 1625 10320,'0'32'4386,"-9"-13"0,9-19-258,0 0-2322,0 0-1032,9-22 0,12 7-129,-6-13 0,12-1-129,-5-9-129,2-4 0,-2-5-387,-2-6 0,-4 2-129,-8-3 129,-2 11-258,-6 3 129,0 9 0,-13 12 0,-5 18 0,-8 6 129,-2 24 129,-5 18-129,-2 11 129,2 17 129,2 11 0,8 8 129,5 3 0,14 3-129,4-5 129,13-7-129,13-6-129,10-14-258,9-6-516,2-28-1290,18-4-2193,0-19-645,5-11-258,-11-14-258</inkml:trace>
        </inkml:traceGroup>
      </inkml:traceGroup>
      <inkml:traceGroup>
        <inkml:annotationXML>
          <emma:emma xmlns:emma="http://www.w3.org/2003/04/emma" version="1.0">
            <emma:interpretation id="{B51D7273-2427-4744-876B-3C4F352DE84D}" emma:medium="tactile" emma:mode="ink">
              <msink:context xmlns:msink="http://schemas.microsoft.com/ink/2010/main" type="line" rotatedBoundingBox="17029,10019 22305,9523 22458,11156 17182,11652"/>
            </emma:interpretation>
          </emma:emma>
        </inkml:annotationXML>
        <inkml:traceGroup>
          <inkml:annotationXML>
            <emma:emma xmlns:emma="http://www.w3.org/2003/04/emma" version="1.0">
              <emma:interpretation id="{5E1B8830-B37B-4EAD-9454-AC9B19E3E685}" emma:medium="tactile" emma:mode="ink">
                <msink:context xmlns:msink="http://schemas.microsoft.com/ink/2010/main" type="inkWord" rotatedBoundingBox="17029,10019 20834,9662 20988,11294 17182,11652"/>
              </emma:interpretation>
              <emma:one-of disjunction-type="recognition" id="oneOf7">
                <emma:interpretation id="interp35" emma:lang="en-US" emma:confidence="1">
                  <emma:literal>equal</emma:literal>
                </emma:interpretation>
                <emma:interpretation id="interp36" emma:lang="en-US" emma:confidence="0">
                  <emma:literal>Equal</emma:literal>
                </emma:interpretation>
                <emma:interpretation id="interp37" emma:lang="en-US" emma:confidence="0">
                  <emma:literal>equate</emma:literal>
                </emma:interpretation>
                <emma:interpretation id="interp38" emma:lang="en-US" emma:confidence="0">
                  <emma:literal>egad</emma:literal>
                </emma:interpretation>
                <emma:interpretation id="interp39" emma:lang="en-US" emma:confidence="0">
                  <emma:literal>equals</emma:literal>
                </emma:interpretation>
              </emma:one-of>
            </emma:emma>
          </inkml:annotationXML>
          <inkml:trace contextRef="#ctx0" brushRef="#br1" timeOffset="38500.8497">14785 4227 14448,'33'23'4644,"-12"-18"-129,6-5 0,-4-9-3612,11-1-516,4-7-258,3-5 129,-2-2-258,-3-5 129,0 0 0,-6-4 0,-5 0 0,-2-1 0,-8-2-129,-3-3 129,-8 3 0,-4-1-129,-7 3-129,-12 4 129,-7 3-129,-8 5-129,-6 12 129,-10 5 0,-5 5 0,-2 22 0,2 9 0,-5 13 129,7 8-129,3 11 258,9 10-129,10 6 0,11 3 0,10 2 129,10-1 0,11-1 0,16-6 0,10-7-129,11-13 0,5-12-129,9-13 0,-1-22-645,10-5-774,-14-20-2064,9-21-903,-6-8-129,-6-11-258,-5-6-258</inkml:trace>
          <inkml:trace contextRef="#ctx0" brushRef="#br1" timeOffset="39252.9249">15816 3999 8643,'57'-23'4386,"-40"2"-129,-6-2-129,-11 0-903,-4-14-2322,-6 4-516,-9-7 0,-8 7-129,-4-2 0,-3 12 0,-4 7 0,-3 10-129,-2 6 129,4 13-129,-1 12 0,6 14 0,1 9 0,9 10 0,6 4 129,14 6 0,4 2-129,9 0 258,11-5-129,13-7 0,7-11 0,6-10-129,5-16 0,3-13-129,0-13 0,0-21 0,-7-12-129,-5-16-129,-8-7 258,-11-9-258,-10-2 258,-8 4-129,-5 8 129,-2 11 129,-8 8-129,-2 14 129,12 27-129,-15-10 0,13 22 129,2 18-129,0 13 0,2 15 0,6 14 0,2 11 0,-3 10 0,0 7 129,-4 10 0,-3 2-129,-1 0 0,-13-6 129,-6-8-129,-3-10 129,-1-19 0,3-8-129,1-22 0,6-17 129,14-22 0,0 0-129,0-29 129,15-9 0,15-8 0,10-9 0,7-7 0,9-2 0,5 5-129,0 3 129,4 6-129,-4 11 0,-3 5-129,-7 17 129,-8 6-258,-12 6-129,-3 5-258,-28 0-516,34 17-645,-34-17-1677,0 0-903,0 0-516,0 0 0,0 0-258</inkml:trace>
          <inkml:trace contextRef="#ctx0" brushRef="#br1" timeOffset="39792.9789">16678 3794 13932,'-47'-12'4257,"26"8"0,-1-2-129,1-3-3483,21 9-516,-21-7 129,21 7-129,0 0 129,-4 29 0,4 0-129,2 14 129,6 11-129,3 9-129,3 5 129,3 5 0,3-6 0,1 1 0,3-13 0,2-10 0,-2-15 0,3-11 0,-3-18 0,1-3-129,-2-26 129,0-11-129,-1-16 0,-2-11-129,-1-10 0,-2-7-129,-2 2 129,-2 3 0,1 7 0,-5 11 0,-1 13 129,1 15 0,-9 32 0,0 0 0,20 9 0,-13 27 129,-2 19-129,4 11 129,-1 10-129,5 3 0,4-2 0,2-6-129,5-3-387,-3-22-387,13-1-903,-13-24-1806,8-12-903,-4-9-129,2-15-258,0-11-129</inkml:trace>
          <inkml:trace contextRef="#ctx0" brushRef="#br1" timeOffset="40605.06">17558 3736 13803,'-4'-22'4902,"4"22"-516,-33-15 129,10 15-2709,-5-5-1548,0-2-129,-1 2-129,0 4 0,-3 1 0,3 3 129,-1 12-129,0 9 0,6 7 0,-1 8 0,5 7 0,6 8 0,6 2 0,8 4 129,5-3-129,12-1 129,7-8 0,6-1 0,2-14-129,6-7 129,-1-13-129,0-13 129,-3-9-129,-3-16 129,-4-13-129,-5-12 0,-7-7 0,-2-4 0,-6-3 0,-3 3 0,-2 4 129,0 5-258,-2 13 258,2 11-258,-2 11 258,0 17-129,0 0 0,14 36 0,-7 5 0,7 12 129,2 4 0,5 6-129,3 0 129,5-4-129,3-7 0,1-8 129,2-12-129,-2-12 0,-3-13 0,1-7 0,-3-15 0,1-18 0,-3-16 0,1-13 0,-1-12 0,-5-11 0,-2-7 0,-8-8 0,-5 0 0,-6 1 129,0 13-129,-9 10 129,-5 15-129,0 14 129,0 21-129,14 26 129,-25 1-129,16 33 129,4 22 0,2 18 0,3 7-129,0 17 129,10 4 0,6 3 1,1-3-130,6-5 0,2-18 0,-2-10-130,0-11 1,2-17 0,3-9-258,-2-9-129,7-4-387,-11-12-645,19 12-774,-15-12-1677,11 1-774,-2-4-129,2-3-129,1-1-258</inkml:trace>
        </inkml:traceGroup>
        <inkml:traceGroup>
          <inkml:annotationXML>
            <emma:emma xmlns:emma="http://www.w3.org/2003/04/emma" version="1.0">
              <emma:interpretation id="{D8F84FC2-4D4B-4D52-A915-310008CE183D}" emma:medium="tactile" emma:mode="ink">
                <msink:context xmlns:msink="http://schemas.microsoft.com/ink/2010/main" type="inkWord" rotatedBoundingBox="21224,9907 22331,9803 22419,10736 21311,10840"/>
              </emma:interpretation>
              <emma:one-of disjunction-type="recognition" id="oneOf8">
                <emma:interpretation id="interp40" emma:lang="en-US" emma:confidence="0">
                  <emma:literal>in</emma:literal>
                </emma:interpretation>
                <emma:interpretation id="interp41" emma:lang="en-US" emma:confidence="0">
                  <emma:literal>M</emma:literal>
                </emma:interpretation>
                <emma:interpretation id="interp42" emma:lang="en-US" emma:confidence="0">
                  <emma:literal>on</emma:literal>
                </emma:interpretation>
                <emma:interpretation id="interp43" emma:lang="en-US" emma:confidence="0">
                  <emma:literal>Man</emma:literal>
                </emma:interpretation>
                <emma:interpretation id="interp44" emma:lang="en-US" emma:confidence="0">
                  <emma:literal>Pin</emma:literal>
                </emma:interpretation>
              </emma:one-of>
            </emma:emma>
          </inkml:annotationXML>
          <inkml:trace contextRef="#ctx0" brushRef="#br1" timeOffset="40929.0925">18963 3856 13029,'0'0'4515,"0"0"129,0 0-129,-10-7-2838,10 7-1161,0 12-129,0 6 129,0 9-129,1 11 0,1 10 0,5 9-129,-3 3-129,3 1 0,0 0-129,-3-7 0,2-10-258,-2-12-129,3-11-258,-7-21-774,3-12-2193,-3-21-1290,-7-12 129,-8-13-387,-4-15-129</inkml:trace>
          <inkml:trace contextRef="#ctx0" brushRef="#br1" timeOffset="41521.1516">18736 3466 15996,'0'0'4515,"15"9"129,-15-9-516,30 26-3741,-30-26-516,24 13-387,-24-13-258,17 12-516,-17-12-516,16 5-774,-16-5-774,23 7-387,-8-6-387,1 2 387,5-3 903,0 0 1161,5 0 1548,-1 6 1419,4-2 1806,-1 7 645,-1 7 258,1 15-258,-4 1-516,6 24-516,-9-7-903,12 19-387,-16-5-645,6-1-258,-6-5-258,-2-8-129,-2-13 0,-4-10-129,-4-11 0,-5-17 129,0 0 0,2-13-129,-2-12 129,0-7 0,0-14 0,0-6 0,0-11 0,10-7-129,12-9 129,2 3-129,6 2 129,7 7-129,1 11 129,5 11 0,-1 17 0,1 14 129,-8 18-129,6 25 0,-4 13 0,-1 13 0,-4 14 0,2 7-129,-5 9-129,-7-2 0,1-2-129,-12-8-129,5 0-1161,-16-25-1935,0-2-1290,-4-15 0,-8-11-645,-13-8-129</inkml:trace>
        </inkml:traceGroup>
      </inkml:traceGroup>
      <inkml:traceGroup>
        <inkml:annotationXML>
          <emma:emma xmlns:emma="http://www.w3.org/2003/04/emma" version="1.0">
            <emma:interpretation id="{02DAB62E-43CA-43E7-A092-0CAB6BAFFFB2}" emma:medium="tactile" emma:mode="ink">
              <msink:context xmlns:msink="http://schemas.microsoft.com/ink/2010/main" type="line" rotatedBoundingBox="18546,11553 22054,10789 22365,12213 18857,12977"/>
            </emma:interpretation>
          </emma:emma>
        </inkml:annotationXML>
        <inkml:traceGroup>
          <inkml:annotationXML>
            <emma:emma xmlns:emma="http://www.w3.org/2003/04/emma" version="1.0">
              <emma:interpretation id="{D2008AC0-74D4-41F6-9E72-27616B9DAADA}" emma:medium="tactile" emma:mode="ink">
                <msink:context xmlns:msink="http://schemas.microsoft.com/ink/2010/main" type="inkWord" rotatedBoundingBox="18546,11553 22054,10789 22365,12213 18857,12977"/>
              </emma:interpretation>
              <emma:one-of disjunction-type="recognition" id="oneOf9">
                <emma:interpretation id="interp45" emma:lang="en-US" emma:confidence="1">
                  <emma:literal>value</emma:literal>
                </emma:interpretation>
                <emma:interpretation id="interp46" emma:lang="en-US" emma:confidence="0">
                  <emma:literal>valve</emma:literal>
                </emma:interpretation>
                <emma:interpretation id="interp47" emma:lang="en-US" emma:confidence="0">
                  <emma:literal>Value</emma:literal>
                </emma:interpretation>
                <emma:interpretation id="interp48" emma:lang="en-US" emma:confidence="0">
                  <emma:literal>vague</emma:literal>
                </emma:interpretation>
                <emma:interpretation id="interp49" emma:lang="en-US" emma:confidence="0">
                  <emma:literal>values</emma:literal>
                </emma:interpretation>
              </emma:one-of>
            </emma:emma>
          </inkml:annotationXML>
          <inkml:trace contextRef="#ctx0" brushRef="#br1" timeOffset="42197.2193">16149 5525 10449,'-3'-20'4257,"3"-1"0,0 21-258,0 0-1806,0 0-1419,7-16-258,-7 16 129,0 0-129,19 12 0,-2 22 129,-3 6-129,9 17-129,1 11 0,5 10-258,5 4 0,0 6-129,5-9 129,-2-6-129,-1-13 0,0-11 0,-4-16 129,0-15 0,-4-18 0,0-6 0,-5-28 129,-3-13-129,1-14 0,-4-15 0,-3-12-129,1-6 129,-3-13-258,-3 2 129,-2-2-129,-1 7 258,-4 12-258,1 13 0,0 16 0,-3 10 0,1 19-129,-1 30-129,0 0 0,0 0-258,10 43-645,-10-9-1548,9 17-1548,-1 7-258,5 4-129,3 0-258</inkml:trace>
          <inkml:trace contextRef="#ctx0" brushRef="#br1" timeOffset="42789.2785">17381 5638 13545,'31'-51'4515,"-30"15"-129,-1-4-129,0-2-3354,-15-10-645,-2 0-258,-2 0 258,-2 7-129,-4 9 129,0 9-129,-3 9 129,0 12-129,-1 6 0,1 15-129,-3 18 0,3 9 0,-1 12 0,5 12 0,6 5 129,5 8-129,10 5 129,3 2-129,13-4 129,10-7-129,6-10 258,10-14-258,2-14 129,8-17-129,1-19 129,1-10 0,3-26-129,-7-12 0,-8-7-129,-3-9 258,-9-5-258,-6 0 129,-11 3-129,-3 5 258,-7 5-129,-3 10 129,-5 7-129,-2 11 129,0 11-129,10 16 0,-17 10 0,12 23 0,4 16 258,1 14-258,3 7 129,15 9-129,4 0 258,6-4-258,3-9 0,3-13-129,-1-10-258,2-18 0,-1-10-258,-13-15-516,9-3-1290,-16-25-1806,3-9-387,-7-11-129,-5-15-129</inkml:trace>
          <inkml:trace contextRef="#ctx0" brushRef="#br1" timeOffset="43077.3073">17788 4735 15480,'0'0'4644,"17"32"0,-13 3-258,4 10-3999,-1 3-258,8 16-129,2 9 129,2 13-129,3 4 129,0 10-129,0 0 129,0 1 0,-5-11-129,5-14-258,-3-12-129,0-23-387,-2-3-258,-17-38-1032,38 12-2064,-38-12-387,31-19-387,-21-4 129,0-9-258</inkml:trace>
          <inkml:trace contextRef="#ctx0" brushRef="#br1" timeOffset="43533.3529">18315 4942 13803,'0'0'4644,"4"17"-258,-4 17-129,-4 8-3354,4 18-903,1 12 0,12 12 129,0 6 0,7 4 129,1-5 0,6-8 0,1-14 0,6-16-258,-3-24 258,3-16-258,2-16-129,-5-25-129,3-18 0,-7-20 0,-3-11-129,-5-13 129,-5-4 0,-7-3 129,-6 6 0,-1 7 129,0 9 0,-7 17 129,-1 14 0,3 19 0,5 27 0,0 0 0,-8 32-129,8 25 129,3 17-129,8 10 129,2 10-129,2 6 129,2-6-258,3-15-258,7-7-774,-13-32-1032,10-11-1935,-4-18-387,2-11-258,-4-18-387</inkml:trace>
          <inkml:trace contextRef="#ctx0" brushRef="#br1" timeOffset="44129.4125">19143 5111 9159,'-40'-15'4386,"27"-1"0,13-8 0,7 3-2580,6-14-516,18 12-258,-1-12-129,18 11-129,2-2-129,11 6-258,0 3 0,1 3-129,-5 3-129,-3 0 0,-9 4 0,-10 5 0,-12-1 0,-23 3 0,0 0 0,0 0 0,-8-3 0,-15-1 0,-5-4-129,-5-13-129,-5 0 129,-5-4 0,-1 0 0,-1-1 0,-5 5 0,1 3 0,-2 6 0,0 12 0,1 11 0,6 15 0,2 9 0,6 17 0,8 9 129,7 17 0,12 13 0,9 10 129,9 1 0,20 5 129,15-3-129,14-4 1,10-11-259,9-13 0,5-16 0,-2-13 0,-3-19 0,-7-13 0,-9-6 0,-12-9 0,-7-9-388,-18-19-1547,-3 10-2193,-18-12-1032,-3 3 0,-13-10-387,-5-3-129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7T18:52:38.90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7846633-63E5-4DA2-9865-782B90FE0595}" emma:medium="tactile" emma:mode="ink">
          <msink:context xmlns:msink="http://schemas.microsoft.com/ink/2010/main" type="inkDrawing" rotatedBoundingBox="14320,6119 22636,5063 22983,7799 14668,8855" hotPoints="22472,5056 22859,7592 14749,8829 14362,6293" semanticType="enclosure" shapeName="Rectangle">
            <msink:sourceLink direction="with" ref="{9ECB5016-1885-4B7B-A48D-7D40BA96CC6B}"/>
          </msink:context>
        </emma:interpretation>
      </emma:emma>
    </inkml:annotationXML>
    <inkml:trace contextRef="#ctx0" brushRef="#br0">8027 68 1806,'20'8'3354,"-20"-8"129,0 0 258,16 0-1419,-16 0-903,0 0-387,0 0-258,0 0 0,-10 0-258,-11-3 0,-1-1-129,-7-2-129,-10 4 0,-5-4 0,-5 2 0,-16 3-129,-5 1 129,-19 0-129,-9 0 129,-17 0-258,-14 5 129,-14 2 0,-14 3 0,-13-2 0,-6 3 129,-8 1-129,-6 2 129,-10 0 129,-3 3-129,-8 1 129,3 2-258,-8-1 387,1 1-387,-12 0 129,1 3-129,-3-1 0,1-2-129,-3 0 129,0 0 0,-2 0 0,-1 1 0,7-3 0,6 1 0,3 2 0,5 3 0,11-1-129,6 4 129,12 1 0,12 2-129,11 0 129,10 0-129,10-3 0,10 3 129,14 0-129,9 0 0,7-2 0,9 1 0,7 2 0,4-4 129,9-1-129,8-1 129,8-1-129,6-2 129,10-3-129,6-1 129,7-1 0,13 6-129,6 1 129,5-1 0,3 7-129,0 2 129,0 6-129,8 5 129,2 6 129,2 6-129,2 2 129,0 7-129,3 11 0,6 12 0,2 9 0,-1 10-129,0 9 0,2 6 129,-1 4-129,-2 0 129,-6-2-129,-3-10 129,-3-8-129,-1-13 129,-3-12 0,-5-12-129,-2-10 0,0-9 0,0-8 0,0-8 0,-2-6 0,0 0 129,-1-9-129,1-3 0,2-15 0,0 22 0,0-22 0,0 0 129,12 15-129,-12-15 129,24 3 0,-3-3-129,6 0 129,6 0 0,9 0 0,9 0-129,7 0 129,12 0 0,6 0 0,7 0 0,7 0 0,7 0 0,3 0 0,8-5-129,1-3 129,5-1 0,0-3-129,7 3 0,-2-4 129,1-1-129,2 2 129,-4-1-129,0 5 0,-1 1 0,-2 4 129,-2-2-129,2 4 129,-3-2-129,2 0 129,2 0-129,0-3 130,-1-1-130,0-1 0,0-1 0,1-3 0,3 2 0,-2 1 0,3-2 0,-1 3 0,7-2 0,-2-2 0,4-1 0,-3 0 0,2-4 0,2 0 0,3 0 0,1 1 0,-2-2 0,2 3 0,3-2 0,-1 1 0,4 1 0,-6-2 0,3 4 0,-4-3 0,3 1 0,-7-3 0,-4 5 0,-5-4 0,-4 4 0,-2-1 0,-7 0 0,-5 2 0,-5-2 0,-2-1 0,-5 2 0,-2 0 0,-5-2 0,-3 1 0,-6-2 0,2-1 0,-6 2 0,-5-1 0,-2 2 0,-5-1 0,-2 2 0,-1-4 0,-3 3 0,-7-1 0,2 3 0,-4 0 0,1 0 0,-7 4 0,-3 0 0,-3 1 0,-3 2 0,-6 0 0,-4 4 0,-17 1 0,17-2 0,-17 2 0,0 0 0,0 0 0,0 0 0,0 0 0,0 0 0,10-17 0,-10 17 0,0 0 0,0 0 0,-3-22 0,3 22 0,-8-31 0,5 4 0,-3-10 0,-1-14 0,0-11 0,-3-14 0,-4-11 0,-3-13 0,-2-6 0,-2-4 0,-4-2 0,2 2 0,-1 4 0,-5 6 0,3 6 0,-1 9 0,3 9 0,-1 6 0,1 3 0,6 4 0,-2 3 0,6 0 0,0 5 0,0 0 0,1 2 0,1 4 0,-2 5 0,-4 2 0,-1 5 0,1 1 0,1 5 0,3 1 0,-3 2 0,8 0 0,1-1 0,2 5 0,6 0 0,-1 8 0,1 1 0,0 15 0,0-21 0,0 21 0,0 0 0,0 0 0,0 0 0,0 0 0,0 0 0,0 0 0,0 0 0,0 0 0,0 0-388,0 0-257,0 0-1161,-22 10-1806,20 5-1032,-17-3-387,2 8-387,-13 4-258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7T18:52:58.7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03A0E79-C92F-4BF7-930E-99B0A6E9F772}" emma:medium="tactile" emma:mode="ink">
          <msink:context xmlns:msink="http://schemas.microsoft.com/ink/2010/main" type="writingRegion" rotatedBoundingBox="2725,10378 8382,11085 8131,13103 2473,12397">
            <msink:destinationLink direction="with" ref="{E9DE5FC5-655F-43B6-8EB9-DA4D94BD3209}"/>
          </msink:context>
        </emma:interpretation>
      </emma:emma>
    </inkml:annotationXML>
    <inkml:traceGroup>
      <inkml:annotationXML>
        <emma:emma xmlns:emma="http://www.w3.org/2003/04/emma" version="1.0">
          <emma:interpretation id="{8C115128-3F6A-4F18-9722-076D345D3FA6}" emma:medium="tactile" emma:mode="ink">
            <msink:context xmlns:msink="http://schemas.microsoft.com/ink/2010/main" type="paragraph" rotatedBoundingBox="2725,10378 8382,11085 8131,13103 2473,123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655F3A-2192-43A0-BB9B-132DBD3C0BA9}" emma:medium="tactile" emma:mode="ink">
              <msink:context xmlns:msink="http://schemas.microsoft.com/ink/2010/main" type="line" rotatedBoundingBox="2725,10378 8382,11085 8131,13103 2473,12397"/>
            </emma:interpretation>
          </emma:emma>
        </inkml:annotationXML>
        <inkml:traceGroup>
          <inkml:annotationXML>
            <emma:emma xmlns:emma="http://www.w3.org/2003/04/emma" version="1.0">
              <emma:interpretation id="{6B4EE71B-847C-4F86-8817-1EACF68BA70C}" emma:medium="tactile" emma:mode="ink">
                <msink:context xmlns:msink="http://schemas.microsoft.com/ink/2010/main" type="inkWord" rotatedBoundingBox="2725,10378 8382,11085 8131,13103 2473,12397"/>
              </emma:interpretation>
              <emma:one-of disjunction-type="recognition" id="oneOf0">
                <emma:interpretation id="interp0" emma:lang="en-US" emma:confidence="0">
                  <emma:literal>Cac03</emma:literal>
                </emma:interpretation>
                <emma:interpretation id="interp1" emma:lang="en-US" emma:confidence="0">
                  <emma:literal>CaC03</emma:literal>
                </emma:interpretation>
                <emma:interpretation id="interp2" emma:lang="en-US" emma:confidence="0">
                  <emma:literal>Cad03</emma:literal>
                </emma:interpretation>
                <emma:interpretation id="interp3" emma:lang="en-US" emma:confidence="0">
                  <emma:literal>cac03</emma:literal>
                </emma:interpretation>
                <emma:interpretation id="interp4" emma:lang="en-US" emma:confidence="0">
                  <emma:literal>Cacaos</emma:literal>
                </emma:interpretation>
              </emma:one-of>
            </emma:emma>
          </inkml:annotationXML>
          <inkml:trace contextRef="#ctx0" brushRef="#br0">847 529 8514,'24'89'3225,"-17"-54"-129,9 3-129,-1-11-2064,-2-9-129,3 1 0,-16-19 129,22 18 258,-22-18 0,0 0 0,0 0-129,13-11 0,-13-12-387,-5-1-258,-10-16-129,1-5-129,-7-12-129,-5-8-129,-5-6 129,-6-3-129,-7 3 129,-5-2-129,-4 7 0,-2 8 129,-2 12-129,-1 14 0,0 15-129,-3 17 129,6 19 0,-3 25 0,3 22-129,2 16 258,4 25-129,3 17 129,11 18 0,9 13 258,15 8-129,11 5 387,21-2-129,19-2 129,11-18 0,20-13 0,2-23 0,14-16 0,-3-30 0,2-19-129,-8-23-129,-3-19 0,-5-10-129,-7-19-129,-5-9-129,-11-10-516,1 0-387,-15-11-1419,5 11-1548,-14-4-387,2 13-387,-9 0 0,3 8-129</inkml:trace>
          <inkml:trace contextRef="#ctx0" brushRef="#br0" timeOffset="744.0744">1800 1323 11352,'-5'-47'4386,"-7"24"-258,-10-7-258,-2-8-774,-6 1-2838,-6-5-129,-4 4-129,-3 5-129,2 1 129,-4 10 0,0 9 0,-1 9 0,2 6 0,3 18-129,2 6 129,7 10-129,3 7 0,7 12-129,7 8 129,9 9 0,6 11 129,9 6 0,9 10 0,5-3 129,8-1-129,3-9 129,8-11 0,-3-14 129,5-17-129,-3-25 129,1-16 0,-1-12-129,-2-22 0,-5-18 0,-6-10 129,-5-13-258,-8-3 0,-2-3 0,-6-2 129,-6 5-129,-1 5 129,0 8 129,0 14-129,0 7 129,0 14 0,-1 8-129,1 19 129,0 0-129,3 22 0,5 10 129,5 12-129,1 8 0,6 10 0,1 9-129,1 8 0,0-1 0,0 2 0,-1-4 0,-3-1-129,4-5-129,-4-12-258,6-3-516,-8-28-1419,12-2-1548,-1-18-387,1-7-258,1-12-129</inkml:trace>
          <inkml:trace contextRef="#ctx0" brushRef="#br0" timeOffset="1668.1668">3218 584 9546,'-14'-48'3741,"13"33"-258,-12-10-258,7 4-1935,6 21-1161,-17-22-129,17 22 129,0 0 258,-19 2 0,19-2 129,-10 35 0,4-10 0,6 15 0,0 7 0,1 8-129,4 5-129,2 8-129,0-5 129,1 4-129,-1-14 0,3-6 129,-4-14 129,1-8-129,-7-25 129,0 0-129,0 0 0,2-39 0,-5-5-129,-11-13-129,-6-8 0,-7-10-129,-4-7 0,-12 1 0,-1 1 0,-4 2 129,3 8 129,-4 10-129,5 10 0,5 13 129,-1 15-129,9 22-129,3 14 129,2 26 0,5 26-129,4 18 129,3 17 0,5 22 0,5 16 129,4 12 129,3 10-129,9 3 129,7-4 0,8-4 129,3-12-129,12-9 129,5-27-129,10-19 0,1-28 0,7-18 0,3-26 0,1-17 0,2-22-129,-3-21-129,-3-9 0,-2-13-258,-2-6 0,-9-9-387,2 7-387,-21-16-774,11 19-2064,-17 1-387,-3 13-387,-7 10 0,-7 16 0</inkml:trace>
          <inkml:trace contextRef="#ctx0" brushRef="#br0" timeOffset="2308.2308">4160 499 15996,'-75'-26'4386,"36"21"-387,2 4 0,-2 1-3870,6 0-129,3 13-129,2 9-129,3 12 129,3 11 0,1 12 0,3 16 129,1 18 129,2 10 0,7 11 0,5 8 0,3 4 0,7 5 129,9-1-129,12 3 129,8-12 0,10-2 129,4-17 0,12-9 0,3-19 129,6-14-129,2-25 0,-1-20-129,-11-21 0,-4-27-258,-9-22 129,-13-19-129,-6-19 0,-15-17 0,-14-9-129,-3-12 129,-13-3 0,-6-4 0,-7 1 0,-2 2 0,-11 12 0,-1 12 0,-2 17 0,-5 14 0,0 24-129,-1 16 0,3 18-129,0 14-129,17 14-516,-6 8-645,26 24-774,-8-1-1419,19 5-903,7 2 0,15 1-258,3-4 129</inkml:trace>
          <inkml:trace contextRef="#ctx0" brushRef="#br0" timeOffset="3104.3104">4946 1418 11094,'-42'43'4386,"21"-28"-258,2-6-129,-1-1-1290,5-8-1935,15 0-129,-10-16-129,10 0 0,10-12 0,11-1-129,3-9 129,10 0-129,9-9 129,8 2-258,1 0 0,6 7-129,-1 3 0,-2 10 129,-7 11-129,-2 10-129,-16 9 129,-12 21-129,-8 16 0,-10 8 0,-19 12 0,-9 6 0,-12 3-129,-8 3 129,-1-6 0,2-6-129,0-10 129,10-9 0,6-12-129,10-8 129,21-23 0,-3 15-129,14-15 129,18 0 0,9-1 0,9 1 0,8 0 0,9 7 0,4 15-129,-2 2 0,-5 13 129,-7 3 0,-10 7 0,-14 8 0,-17 3 0,-13 3 129,-20 1-129,-18 0 129,-16-1-129,-9-4 0,-13-11 0,-5-7 0,-6-12 0,1-12 0,-5-12 0,3-3 0,2-17-129,5-6-129,13 3-129,3-7-258,22 15-903,-6-6-1806,28 8-1161,21 10 0,0 0-516,0-16 0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7T18:53:03.40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9DE5FC5-655F-43B6-8EB9-DA4D94BD3209}" emma:medium="tactile" emma:mode="ink">
          <msink:context xmlns:msink="http://schemas.microsoft.com/ink/2010/main" type="inkDrawing" rotatedBoundingBox="2013,9849 9253,9881 9237,13626 1997,13594" hotPoints="8777,10005 8727,13436 2271,13341 2322,9910" semanticType="enclosure" shapeName="Rectangle">
            <msink:sourceLink direction="with" ref="{E03A0E79-C92F-4BF7-930E-99B0A6E9F772}"/>
          </msink:context>
        </emma:interpretation>
      </emma:emma>
    </inkml:annotationXML>
    <inkml:trace contextRef="#ctx0" brushRef="#br0">6240 343 15222,'-101'0'4515,"35"0"-258,-19-9 129,-12-1-2580,-15-7-1935,-12-7 0,-21 2 0,-19-5 129,-24 2 0,-26 3 0,-22 2 0,-22-1 0,-17 5 129,-14 5 0,-6-1 0,-1 0 0,-1 2 0,10-2 0,10 0 0,15 0 0,11-1 0,20 4 0,14 2 0,17 1 0,20 6 0,29 0 0,22 5 0,22 4 0,25 12-129,18 10-129,20 11 129,19 12 0,12 16 0,6 15-129,6 18 129,1 19 0,0 17 0,1 16 129,-1 17-129,0 15 258,-6 17-258,-12 7 129,-9 3-129,-10-1 129,-5-9 0,-11-15 0,-4-21 0,1-27 1,2-29-130,10-21 0,8-25 0,10-21 0,11-17 0,15-10 0,0-18 0,30 21 0,0-13 0,11 3 0,9 2 0,13-1 0,11 3 0,15 0 0,18 3 0,13 4 0,23-2 0,15 5 0,16 0 0,22 4 0,13-1 0,18 5 0,11 2 0,22 0 0,12 0 0,13 2 0,15 0 0,8-3 0,11 0 0,4-2 0,2-6 0,-11-1 0,-13-7 0,-11-5 0,-16-4 0,-16-8 0,-23-1 0,-18-13 0,-23-3 0,-19-4 0,-17-4 0,-23 2 0,-23-1 0,-23 3 0,-23 3 0,-21-1 0,-18-3 0,-20-1 0,-9-3 0,-19-6 0,-10-3 0,-6-9 0,-3-10 0,-3-11 0,-7-2 0,2-14 0,2-13 0,0-16 0,3-14 0,-1-15 0,0-17 0,7-13 0,8-9 0,3-6 0,5-5 0,4 4 0,0 3 0,3 6 0,-1 13 0,-2 12 0,-1 14 0,-3 16 0,-2 17 0,2 9 0,-3 22 0,5 11 0,1 13 0,7 10 0,-1 11 0,5 7 0,7 20 0,-8-23 0,8 23 0,0 0 0,0 0 0,0 0 0,0 0 0,0 0 0,0 0 0,0 0 0,0 0 0,0 0 0,0 0 0,0 0 0,0 0 0,0 0 0,-16-12 0,16 12 0,0 0 0,-17-8 0,17 8 0,0 0 0,-16-15 0,16 15 0,0 0 0,0 0 0,-18 6 0,18-6 0,-7 24 0,7-24 0,-7 30 0,7-30 0,-4 29 0,4-29 0,-2 29 0,2-29-2194,0 0-2321,-28 3-516,28-3-258,-36-17-258,12-14-258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7T18:34:56.25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EB3F9FE-9838-43FC-8D37-AE5D1D46B3B0}" emma:medium="tactile" emma:mode="ink">
          <msink:context xmlns:msink="http://schemas.microsoft.com/ink/2010/main" type="inkDrawing" rotatedBoundingBox="6845,17557 6866,12654 9038,12664 9016,17566" semanticType="verticalRange" shapeName="Other">
            <msink:sourceLink direction="with" ref="{FAC791EB-76D3-4C99-AC3E-E99C846D15D3}"/>
          </msink:context>
        </emma:interpretation>
      </emma:emma>
    </inkml:annotationXML>
    <inkml:trace contextRef="#ctx0" brushRef="#br0">2173-7 14448,'-64'-1'4128,"22"1"-129,-11 0-129,-9 0-3741,-6 9 0,-13 3-129,-10 4 129,-12 1 0,-8 6 0,-6 2 129,-8 5-129,-7 2 0,0 0 129,-2 4-129,3 1 129,6 1-129,6 5 0,10-5-129,16 2 129,12-4 0,16-3 0,11-3-129,18 0 129,12-4-129,9 3 0,8 2 0,7 5-129,0 9 129,8 10-129,5 6 129,3 17 0,5 20 0,6 17 0,4 12 0,0 16 129,9 19-129,1 14 0,-1 14-129,-4 7 129,-6-4 0,-3-5-129,-8-4 129,-8-11 0,-11-10 0,0-10 0,-11-11 0,-8-12 0,-1-7 0,2-3 129,-3-4-129,-1-5 0,0-4 0,-2-7 0,4-4 129,1-3-129,5-15 129,1-5-129,5-6 0,5-10 129,3-8-129,0-7 129,14-8-129,2-7 129,5-3-129,7-5 129,8-3 129,11 1-129,8-7 129,9 1 0,7-2 0,16 1 0,7-4 0,8 3 0,4-3 0,3 0 0,1-2-129,2-2 0,-3 3 0,-10-5-129,-4 0 129,-10 0-258,-8 0 0,-9-7-258,0 3-516,-17-17-2064,7 10-1290,-10-12-387,-3 2-387,-2-12-387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7T18:34:57.10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A118B22-17BE-419D-8FC7-D3B9CB7BB688}" emma:medium="tactile" emma:mode="ink">
          <msink:context xmlns:msink="http://schemas.microsoft.com/ink/2010/main" type="writingRegion" rotatedBoundingBox="14182,12748 15468,12748 15468,13964 14182,13964"/>
        </emma:interpretation>
      </emma:emma>
    </inkml:annotationXML>
    <inkml:traceGroup>
      <inkml:annotationXML>
        <emma:emma xmlns:emma="http://www.w3.org/2003/04/emma" version="1.0">
          <emma:interpretation id="{51415A58-36DA-43C2-B89F-AF5EB3267C09}" emma:medium="tactile" emma:mode="ink">
            <msink:context xmlns:msink="http://schemas.microsoft.com/ink/2010/main" type="paragraph" rotatedBoundingBox="14182,12748 15468,12748 15468,13964 14182,139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AF5688-EE60-4EE4-8198-AC4F19DAD6F3}" emma:medium="tactile" emma:mode="ink">
              <msink:context xmlns:msink="http://schemas.microsoft.com/ink/2010/main" type="line" rotatedBoundingBox="14182,12748 15468,12748 15468,13964 14182,13964"/>
            </emma:interpretation>
          </emma:emma>
        </inkml:annotationXML>
        <inkml:traceGroup>
          <inkml:annotationXML>
            <emma:emma xmlns:emma="http://www.w3.org/2003/04/emma" version="1.0">
              <emma:interpretation id="{A53F7C45-1AAF-4334-B5A4-E9D181937D18}" emma:medium="tactile" emma:mode="ink">
                <msink:context xmlns:msink="http://schemas.microsoft.com/ink/2010/main" type="inkWord" rotatedBoundingBox="14182,12748 15468,12748 15468,13964 14182,13964"/>
              </emma:interpretation>
              <emma:one-of disjunction-type="recognition" id="oneOf0">
                <emma:interpretation id="interp0" emma:lang="en-US" emma:confidence="0">
                  <emma:literal>+</emma:literal>
                </emma:interpretation>
                <emma:interpretation id="interp1" emma:lang="en-US" emma:confidence="0">
                  <emma:literal>t</emma:literal>
                </emma:interpretation>
                <emma:interpretation id="interp2" emma:lang="en-US" emma:confidence="0">
                  <emma:literal>x</emma:literal>
                </emma:interpretation>
                <emma:interpretation id="interp3" emma:lang="en-US" emma:confidence="0">
                  <emma:literal>X</emma:literal>
                </emma:interpretation>
                <emma:interpretation id="interp4" emma:lang="en-US" emma:confidence="0">
                  <emma:literal>#</emma:literal>
                </emma:interpretation>
              </emma:one-of>
            </emma:emma>
          </inkml:annotationXML>
          <inkml:trace contextRef="#ctx0" brushRef="#br0">0-9 14448,'0'0'4515,"21"1"-387,-21-1 0,0 0-3483,0 0-516,0 22 129,0-3 129,0 6-129,0 9 258,-2 8-129,2 15 129,0 7 0,10 15-129,-4 7-129,4 8 0,-2 2 0,4 2-129,-4-4 0,4-2 0,-5-12 0,1-12 0,-1-15-129,2-13 0,-2-9 0,-1-9 0,-6-22 0,4 19-129,-4-19-129,0 0-129,0 0-258,0-11-387,0 11-387,-2-33-1419,2 12-1548,-8-9-129,1 0-258,-3-2 0</inkml:trace>
          <inkml:trace contextRef="#ctx0" brushRef="#br0" timeOffset="308">-539 789 14448,'0'0'4515,"0"0"-387,21 0 258,20-3-3354,8-9-645,14 0 0,10-3 0,17 6 129,7-4-129,9 3 0,3-1 0,5 4-129,-7 0 0,-5 0-387,-8 6-258,-20-12-645,-6 13-2322,-29-10-1032,-12-2-387,-15-3-129,-12-7-258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7T18:37:53.52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EA8EE13-9214-45E7-BDAD-DC68FCE0333E}" emma:medium="tactile" emma:mode="ink">
          <msink:context xmlns:msink="http://schemas.microsoft.com/ink/2010/main" type="writingRegion" rotatedBoundingBox="4191,3852 21343,4309 20969,18380 3817,17924"/>
        </emma:interpretation>
      </emma:emma>
    </inkml:annotationXML>
    <inkml:traceGroup>
      <inkml:annotationXML>
        <emma:emma xmlns:emma="http://www.w3.org/2003/04/emma" version="1.0">
          <emma:interpretation id="{A6ACDCF6-58CE-464D-A606-6A77864B2A66}" emma:medium="tactile" emma:mode="ink">
            <msink:context xmlns:msink="http://schemas.microsoft.com/ink/2010/main" type="paragraph" rotatedBoundingBox="6699,3728 21398,5058 21180,7463 6481,61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B15858A-63CE-4730-8AA6-FA08F486ABAF}" emma:medium="tactile" emma:mode="ink">
              <msink:context xmlns:msink="http://schemas.microsoft.com/ink/2010/main" type="line" rotatedBoundingBox="6699,3728 21398,5058 21180,7463 6481,6133"/>
            </emma:interpretation>
          </emma:emma>
        </inkml:annotationXML>
        <inkml:traceGroup>
          <inkml:annotationXML>
            <emma:emma xmlns:emma="http://www.w3.org/2003/04/emma" version="1.0">
              <emma:interpretation id="{36F23506-1243-401D-AD91-D9543ECAA06F}" emma:medium="tactile" emma:mode="ink">
                <msink:context xmlns:msink="http://schemas.microsoft.com/ink/2010/main" type="inkWord" rotatedBoundingBox="6699,3728 11471,4160 11254,6565 6481,6133"/>
              </emma:interpretation>
              <emma:one-of disjunction-type="recognition" id="oneOf0">
                <emma:interpretation id="interp0" emma:lang="en-US" emma:confidence="0.5">
                  <emma:literal>52032-2</emma:literal>
                </emma:interpretation>
                <emma:interpretation id="interp1" emma:lang="en-US" emma:confidence="0">
                  <emma:literal>5203-2</emma:literal>
                </emma:interpretation>
                <emma:interpretation id="interp2" emma:lang="en-US" emma:confidence="0">
                  <emma:literal>520322</emma:literal>
                </emma:interpretation>
                <emma:interpretation id="interp3" emma:lang="en-US" emma:confidence="0">
                  <emma:literal>5203222</emma:literal>
                </emma:interpretation>
                <emma:interpretation id="interp4" emma:lang="en-US" emma:confidence="0">
                  <emma:literal>52032</emma:literal>
                </emma:interpretation>
              </emma:one-of>
            </emma:emma>
          </inkml:annotationXML>
          <inkml:trace contextRef="#ctx0" brushRef="#br0">710 87 516,'0'-25'1935,"-14"-7"258,14 32 0,-24-19-1032,3 12 0,-2 2 129,-4 5 0,-4 0 0,-9 0 0,2 9-258,-6-1-258,-3 6-129,0 0-387,1 2 0,-4-1 0,10 2 0,1-4 129,6 4 0,6-8 0,6 4-258,21-13 129,-27 25 0,26-9 0,1-16-387,0 30 129,8-10 0,6 2 129,6 5-129,1-2 0,8 5 0,0-2 0,7 7 129,2-1-129,5 1 129,1 4-129,2 2 0,-2 2 0,0 2 0,-8 1 0,-8 4 0,-7 2 0,-7 3 129,-12 0-129,-2-1 129,-14 0 0,-9-4 0,-5-5-129,-2 0 129,-6-8 129,0-7 0,-4-9 0,5-7 258,-4-8-258,4-5 0,-3-2 0,-2-12-129,3-4 0,2-6-129,5 6-258,-1-6 0,9 6 0,1-2-387,21 19 0,-20-25-129,20 25-387,0-15-903,0 15-1161,20-15-258,-20 15 0,38-21-129</inkml:trace>
          <inkml:trace contextRef="#ctx0" brushRef="#br0" timeOffset="790">883 940 2322,'0'0'2838,"0"0"387,0 0-774,0 0-774,0-12-129,0 12-516,0-16-258,0 16 0,3-27-387,4 11-129,3-1 129,0-2-129,7 3 0,-1-7 129,3 8-129,-2-4-129,5 10 0,-5-2 0,0 7 0,-17 4 129,28 0-129,-28 0 129,23 33 0,-15-8 129,2 5-129,-4 4 0,-1 0 0,-3 2 0,-2 3 0,0-6 0,-9 7-129,-5-3 0,-3 1 129,-4 1 0,-3-1-129,1 5 129,-1-2-129,1-5 129,4 1-129,-1-7 129,5 0-258,6-8 129,1 2 0,1-9 258,7 1-258,0-16 129,6 26 0,-6-26 129,30 28 0,-12-15-129,9-1 129,0-4 0,10 2-129,-2-7-129,4 1 129,0-4-129,-2 0-129,-4 0 0,-1 0 0,-7-2 0,-6 0-129,-19 2 0,22-3-516,-22 3-516,0 0-774,0 0-1290,0 0-645,-12-1-516,12 1 129,-22-4-387</inkml:trace>
          <inkml:trace contextRef="#ctx0" brushRef="#br0" timeOffset="6096">1752 109 1548,'0'0'1935,"-27"-23"258,27 23-129,-15-15-1548,15 15-258,-25-24 258,8 14 0,0-1 0,2 5-129,-6 2 129,-1 2-258,-3 2 0,-1 3-258,-1 10 0,-1 4 258,-2 4-129,0 8 0,1 1 129,2 4 258,3 5-258,0 3 129,7 3 0,1 7 0,5 5 0,2 2 129,9 12-258,0 6 0,6 4 0,9 4 0,5 3 258,6-6-258,6-4 129,7-8 258,5-5 0,4-18 0,0-3 387,7-11-387,0-9 0,1-11 258,2-3-387,-6-10-129,-1-5 129,-7-16-258,6-4 0,-17-17 129,3-3 0,-13-10 0,-3-5-129,-13-10 129,-4-1-129,-5-6 129,-13-1-129,-12 1 0,-4 4 0,-8 3 0,1 8-129,-6 4 0,3 9 0,-1 8 0,5 2-129,4 8 0,2 4 0,1 9-129,2 0 129,2 4-129,1 3 0,4 2-258,-2 6 129,6 3-258,-3-3-258,20 3-258,-26 0-387,26 0-903,0 0-1032,-1 15-645,1-15-129,0 0-387,20 16 774</inkml:trace>
          <inkml:trace contextRef="#ctx0" brushRef="#br0" timeOffset="7012">2200 829 2709,'0'0'2967,"0"0"0,0-11-129,0 11-1548,14-21-258,-3 5-387,-11 16 258,25-23-258,-25 23 129,27-31-129,-6 19 0,-4-6 258,11 5-387,-1-2 0,4 5-129,-2-2-129,5 7 0,-5 5-129,0 0 129,-7 15-129,-2 7 129,-6 4 129,-5 11 0,-8 1-129,-1 4 0,-2 0-129,-7-1 129,-8-3 0,3-6-129,-3-4 0,3-4 0,14-24 0,-24 27 0,24-27 0,-19 11-129,19-11 258,0 0-258,0 0-258,0 0 258,0 0-129,0 0 0,19-10 0,-19 10 0,32-3 0,-13 3 0,3 0 0,0 2 129,-1 9-129,-3-1 129,-1 3 0,-7 8 0,-4 0 0,-6 2 129,0 3 0,-12 4 0,-5 0 0,-5 1 0,-4-1 0,-2 0 0,-2-6 0,0 1 129,-1-7-258,-3-3 129,3-4-129,3-4 0,-5-6-129,2-1-129,8-1-129,-5-12 0,28 13-387,-37-23 0,37 23-1032,-20-27-1032,13 7-1032,7 20-129,0-34 129,0 34 0</inkml:trace>
          <inkml:trace contextRef="#ctx0" brushRef="#br0" timeOffset="7776">2737 144 6966,'0'0'3225,"0"0"-258,0 0-129,0 0-2967,3-9-258,-3 9 387,21-30 0,-4 11 387,2-7-129,8-2 258,1-2 0,7-1-129,-2-3 129,7 5-129,-5 2-129,1 3-129,-11 8-129,2 4 0,-10 11 0,0 1 129,-17 0-129,14 31 129,-12-4 0,-2 7 129,0 7 0,-6 6-129,-7 5 129,-1 8-129,-4-5 0,-4 5-129,1-3 258,-2-5-258,-1-2 0,4-4 0,-1-11 0,3-1 129,4-7-129,1-6 129,6 1-129,4-7 129,3-15 129,0 24 0,0-24 258,31 9-129,-5-9 0,5 0-129,3-10 129,7-2-258,-4 1 129,2-2-258,-2 1-129,-3-1 0,-1 8-258,-12-5-387,5 10-645,-26 0-774,25-8-1419,-25 8-516,0 0 0,0 0 129</inkml:trace>
          <inkml:trace contextRef="#ctx0" brushRef="#br0" timeOffset="8332">3449 93 5547,'-22'4'3612,"22"-4"-516,0 0 258,0 0-2322,0 0-387,0 0 0,0 0 258,0 0 0,0 0 0,0 0 0,0 0 129,0 0-129,26 0-258,-9-4 129,11 4-387,-2-6-129,6 3 0,4-2-129,1 1 0,2 0 0,4-1-129,-1-4 129,1 1-129,-2 0 129,-4-2-129,-3 1 0,-4 1 0,-5-2-129,-6 2-129,-4 3-258,-15 5-387,16-7-1032,-16 7-1290,0 0-774,0 0-516,0 0 0,-9-12 0</inkml:trace>
          <inkml:trace contextRef="#ctx0" brushRef="#br0" timeOffset="9796">4002 1783 2709,'0'0'3096,"-12"-10"129,12 10-129,0-25-1419,0 4 0,0 21 0,0-39-258,4 23-387,-2-7-129,6 5-129,-2-5 129,10 3-516,-1-4 0,8 0-129,4-3 0,8 0 0,-4 1-129,11-1 129,-6 3-129,1 0-129,-3 9 0,-4 0-129,-7 13 129,1 2-258,-7 5 387,-7 16-387,1 7 387,-4 11 0,-7 7-129,0 5 129,0 13-129,-14 0 129,1 6-129,-8 1 0,-5-1 0,-5-4 0,0-1 0,-4-7 0,1-7 0,-3-2 0,6-10 0,2-5 0,7-10 0,6 0 0,5-8-129,11-16 129,-2 23 129,2-23-129,20 7 387,7-1-129,6-6 0,9 2 129,4-2-129,7 0 129,5 0-129,3 0-129,-2 0 0,-6 0-129,-6 0 0,-6 0 0,-10 0 0,-6-5-258,-10 5 0,-15 0-129,0 0-258,0 0-774,0 0-903,0 0-1548,-10-15-258,10 15-129,-20-18-129</inkml:trace>
        </inkml:traceGroup>
        <inkml:traceGroup>
          <inkml:annotationXML>
            <emma:emma xmlns:emma="http://www.w3.org/2003/04/emma" version="1.0">
              <emma:interpretation id="{17E88433-40D6-4DE3-B87E-F156179755C6}" emma:medium="tactile" emma:mode="ink">
                <msink:context xmlns:msink="http://schemas.microsoft.com/ink/2010/main" type="inkWord" rotatedBoundingBox="11715,4969 14983,5264 14859,6632 11591,6336"/>
              </emma:interpretation>
              <emma:one-of disjunction-type="recognition" id="oneOf1">
                <emma:interpretation id="interp5" emma:lang="en-US" emma:confidence="0">
                  <emma:literal>Sulfur</emma:literal>
                </emma:interpretation>
                <emma:interpretation id="interp6" emma:lang="en-US" emma:confidence="0">
                  <emma:literal>sulfur</emma:literal>
                </emma:interpretation>
                <emma:interpretation id="interp7" emma:lang="en-US" emma:confidence="0">
                  <emma:literal>Safar</emma:literal>
                </emma:interpretation>
                <emma:interpretation id="interp8" emma:lang="en-US" emma:confidence="0">
                  <emma:literal>Saltier</emma:literal>
                </emma:interpretation>
                <emma:interpretation id="interp9" emma:lang="en-US" emma:confidence="0">
                  <emma:literal>Salter</emma:literal>
                </emma:interpretation>
              </emma:one-of>
            </emma:emma>
          </inkml:annotationXML>
          <inkml:trace contextRef="#ctx0" brushRef="#br0" timeOffset="11580">5739 1592 5289,'33'-75'4644,"-25"31"0,-8 2-258,-1 5-903,-20-11-1935,4 12 0,-14-2-774,2 6-516,-9 2 129,-2 11-258,2 4 0,-3 4-129,-2 6 129,1 5-129,-4 1 0,1 11 0,-2 5-129,1 0 129,2 4 0,4-2-129,5 7 129,10-1-129,11 1 129,9 2 0,6-1 0,17 1-129,11 5 129,3 3 0,17-3 0,-4 0 0,9 7-129,0 0 129,4 3 0,1 4-129,-1-1 0,-4 0 129,-3 2-129,-4-3 129,-10 1-129,-7-4 0,-10-5 0,-11-4 129,-9 1-258,-1-7 129,-16 1 0,-11-10 129,-9 0-129,-10-6 129,-4-3-129,-7-3 0,1-6 0,-5-3-387,9-3 0,1-12-258,17 4-387,-2-12-258,20 8-516,4-9-1290,9-7-774,11 8 129,5-11 0,21 13 387</inkml:trace>
          <inkml:trace contextRef="#ctx0" brushRef="#br0" timeOffset="12232">6038 1731 5676,'0'0'3225,"3"-18"-258,-3 18 0,0 0-2580,0-23-258,0 23 129,0 0 129,-14-12 258,14 12-129,-20 0 0,20 0 258,-20 12-387,20-12 0,-18 35-129,12-7-129,2 5-129,4 6 0,0 1 0,0 3 0,0-1 129,9-6-129,3 0 129,0-8 129,7-10 0,3-4 0,2-10 0,3-4 0,3-4 0,-4-12-129,1-6 0,-1-6-129,-5-2 0,-1-4-129,-4-3 129,-1-1-129,-3 1 0,-4 1 129,1 3 0,-2 5 129,-2 10-129,-2 0 0,-3 18 129,0 0-129,0 0 0,0 0 0,0 0 0,6 24 0,-1 5 0,3 7 0,2 3 0,2 8 0,4-1 0,2 3 0,1-4 0,1-7-129,1-8-129,-1-4-129,-3-13-516,3-4-903,-1-9-1548,-9-12-387,9-10-258,-15-15 129</inkml:trace>
          <inkml:trace contextRef="#ctx0" brushRef="#br0" timeOffset="12524">6510 1261 11094,'15'72'3999,"-8"-38"-258,10 6-258,-2-1-3612,2 1 0,2 7-258,-1 3 258,-1-2-129,-1 7 258,-5-1 0,0 1-129,-2-7 0,-1 4-258,-5-12-129,2-2-645,-5-13-774,0 2-903,0-11-645,0-16-387,0 0 0</inkml:trace>
          <inkml:trace contextRef="#ctx0" brushRef="#br0" timeOffset="13720">6723 1880 7998,'40'3'3741,"-13"-9"-129,14-6-258,3-10-2709,1-9-258,13-3-387,-1-4 0,4 1 129,-2-1 0,-2 7 0,-4 4 129,-5 8-129,-11 3 258,-8 9-129,-9 3 129,-20 4 0,19 10 0,-14 5-129,-5 6-129,0 3 129,0 12-129,0 5 0,0 6 0,0 6 0,0 0 0,0 6 0,2-5-129,8-2 0,0-10 129,5-3-129,4-15 129,3-5 0,2-17 0,8-2 258,-3-14-258,4-9 0,-1-9 0,0-5-129,-3-5 0,-2-2 0,-5 3 0,-7 0 0,-3 3 0,-5 6 0,-7 1 129,0 6 0,0 1 0,-6 9-129,6 15 0,-10-23 0,10 23-129,0 0 0,0 0 0,0 0 0,-4 23 129,4 6-129,13 11 0,1 5 129,1 10 0,5 0 0,4 3-258,3-9 129,-1-4-129,-1-13-129,2-7-258,-8-18-258,9-1-1161,-8-12-1161,-7-18-1032,2-7 129,-6-8-129</inkml:trace>
          <inkml:trace contextRef="#ctx0" brushRef="#br0" timeOffset="13052">7362 1223 129,'23'-25'2322,"-23"-1"258,0 8 645,-4-6-1677,-13-3-129,-3 3 129,-11-3 0,2 5-129,-10 2 0,6 7-516,-7 0-129,8 8-516,-4 3-129,7 2 0,-3 7-129,7 8 0,2 4 129,5 8-129,4 3 129,5 7 0,2 11 129,7 5 0,0 10 129,6 8-129,4 6 129,5 8 0,5 1 129,3 2-258,-1-6 0,2-10-129,-2-5 0,-4-13-129,1-11 0,-5-11 0,-4-10-258,-10-22-387,11 23-774,-11-23-516,0 0-1290,-7-11-903,-7-4 129,14 15-258</inkml:trace>
          <inkml:trace contextRef="#ctx0" brushRef="#br0" timeOffset="14096">8054 1667 3483,'-4'13'3483,"4"15"0,0-6-129,5 13-1548,3 3-903,-1 2-129,5 6-258,-3-7 129,4 4-129,-5-11 129,5 0 0,-6-14 0,2 2-129,-9-20 129,7 17-258,-7-17-129,0 0 129,0 0-258,0-8 129,0-8-129,0-6 0,0-2 129,0-11 0,5-7 129,5 3-129,0-7-129,3 3 0,1-1-129,0 4-129,2 7 0,-2 5 0,4 4-387,-6 0-387,12 10-1419,-7 0-1548,-2-4-258,7 3-258,-4-4-258</inkml:trace>
        </inkml:traceGroup>
        <inkml:traceGroup>
          <inkml:annotationXML>
            <emma:emma xmlns:emma="http://www.w3.org/2003/04/emma" version="1.0">
              <emma:interpretation id="{489BFD2D-694E-4CBA-8024-E7D338943549}" emma:medium="tactile" emma:mode="ink">
                <msink:context xmlns:msink="http://schemas.microsoft.com/ink/2010/main" type="inkWord" rotatedBoundingBox="16495,5193 17213,5258 17109,6413 16390,6348"/>
              </emma:interpretation>
              <emma:one-of disjunction-type="recognition" id="oneOf2">
                <emma:interpretation id="interp10" emma:lang="en-US" emma:confidence="1">
                  <emma:literal>3</emma:literal>
                </emma:interpretation>
                <emma:interpretation id="interp11" emma:lang="en-US" emma:confidence="0">
                  <emma:literal>}</emma:literal>
                </emma:interpretation>
                <emma:interpretation id="interp12" emma:lang="en-US" emma:confidence="0">
                  <emma:literal>3D</emma:literal>
                </emma:interpretation>
                <emma:interpretation id="interp13" emma:lang="en-US" emma:confidence="0">
                  <emma:literal>3M</emma:literal>
                </emma:interpretation>
                <emma:interpretation id="interp14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15072">9945 1435 3612,'-27'0'4128,"6"0"-129,21 0-387,-9-17-1032,9 0-1161,7-1-387,3-11-387,13 3-258,1-7 258,10 3-129,4-7 129,11 8-129,-7-6 387,15 10-516,-6-2 129,4 9-129,-7 3-129,0 8-129,-6 5 0,-7 2 0,-7 14-129,-11 8 129,-10 9 0,-7 9-129,-4 7 129,-20 6 0,-7 1 0,-6 5-129,-6-3 129,-2-4-258,-3-2 258,3-10-129,5-10-129,6-5 129,10-7-129,3-6 129,21-12-129,0 0 129,0 0 0,0 0-129,34 0 129,-3-2-129,10 2 0,6 0 0,5 11 0,2 4 0,-3 15 0,-4 3 129,-8 11 0,-9 4 0,-11 4 0,-14 4 129,-5-1-129,-20-3 129,-9-6-258,-12-9 258,-6-9-258,-9-7 129,0-10-129,-2-10 129,1-1-129,3-4-129,5-7 129,2-5-129,10 4 0,6-10-387,12 7-129,2-13-387,17 11-1032,-1-9-1032,2 1-903,16 3-258,5-6-129</inkml:trace>
        </inkml:traceGroup>
        <inkml:traceGroup>
          <inkml:annotationXML>
            <emma:emma xmlns:emma="http://www.w3.org/2003/04/emma" version="1.0">
              <emma:interpretation id="{8B2BED6D-05A5-4D1D-8691-B5B7310AF05D}" emma:medium="tactile" emma:mode="ink">
                <msink:context xmlns:msink="http://schemas.microsoft.com/ink/2010/main" type="inkWord" rotatedBoundingBox="17491,5024 21369,5374 21197,7281 17319,6930"/>
              </emma:interpretation>
              <emma:one-of disjunction-type="recognition" id="oneOf3">
                <emma:interpretation id="interp15" emma:lang="en-US" emma:confidence="1">
                  <emma:literal>oxygen</emma:literal>
                </emma:interpretation>
                <emma:interpretation id="interp16" emma:lang="en-US" emma:confidence="0">
                  <emma:literal>Oxygen</emma:literal>
                </emma:interpretation>
                <emma:interpretation id="interp17" emma:lang="en-US" emma:confidence="0">
                  <emma:literal>•oxygen</emma:literal>
                </emma:interpretation>
                <emma:interpretation id="interp18" emma:lang="en-US" emma:confidence="0">
                  <emma:literal>organ</emma:literal>
                </emma:interpretation>
                <emma:interpretation id="interp19" emma:lang="en-US" emma:confidence="0">
                  <emma:literal>origin</emma:literal>
                </emma:interpretation>
              </emma:one-of>
            </emma:emma>
          </inkml:annotationXML>
          <inkml:trace contextRef="#ctx0" brushRef="#br0" timeOffset="15800">11212 1470 9288,'2'24'4257,"-2"-24"-387,-12 23-129,1-7-2709,-16 3-903,-1 0 129,-9 5 0,0 3 129,-4-1-129,5 9 258,-6 0-129,6 8 129,4 6-129,5 6-129,6-1-129,11 4 0,7-2-129,3-4 0,21-2 0,10-7 129,9-10 0,7-7 0,4-12 129,8-10 0,4-6 0,0-13 0,-3-12 0,-3-6-129,-8-5 129,-3-6-258,-11-2 129,-12 0-129,-10 0 129,-11 1-129,-2-3 129,-15-1-129,-8 4 129,-5 1-258,-6 5 258,-5 4-258,0 9 129,-1 6-129,0 5 129,4 8-129,3 7 0,-1 0 0,10 0-129,3 0 0,4 1-129,0-1-258,17 0-258,-16 0-258,16 0-387,0 0-1290,0 0-1419,0 0-129,8 4-258,-8-4 387</inkml:trace>
          <inkml:trace contextRef="#ctx0" brushRef="#br0" timeOffset="16124">11219 1508 6837,'33'14'3999,"-16"-9"-258,6 8 129,-2-1-2322,3-4-1032,13 5 129,-2 0-258,12 9 387,-2-5-129,13 11 0,-2-3 129,10 10 0,-3 0-129,3 9-258,-2 1-129,-3 3-129,-3-2-129,-7-3 0,-4-4-129,-12-8-258,-3-1-258,-14-15-387,-2 0-387,-16-15-774,0 0-645,0-15-645,-7-9-903,-2-1-129,-8-19 516</inkml:trace>
          <inkml:trace contextRef="#ctx0" brushRef="#br0" timeOffset="16453">11853 1323 11868,'-4'41'4644,"6"-17"-387,4 4 129,5 9-3225,-1 2-1032,3 6-258,-2 12 129,-6 4 0,-5 4 129,0 3 0,-9-1 0,1 0 0,-5-6 0,-1-6 0,0-10-129,2-7-129,5-9-129,-3-11-258,10-18-129,-10 17-129,10-17-258,0 0-258,0 0-1032,3-14-1677,1-7-129,6 2-258,0-14 129</inkml:trace>
          <inkml:trace contextRef="#ctx0" brushRef="#br0" timeOffset="17115">12135 1372 5160,'31'10'4128,"-4"10"-258,-27-20-258,16 21-903,-5 2-2193,-8-2-129,8 9 0,-4 3 0,5 13 0,-1 0 258,9 10 0,1-4-129,10 6 0,-2-9 0,6-3-129,0-10-258,2-12 0,0-12-129,-1-12-129,-5-3 0,-4-18 0,-5-9-129,-6-10 129,-3-5-258,-8-10 0,-3-3-258,-5-14-258,-4 6-258,-13-9 258,7 9 129,-4 7 258,4 10 129,-1 12 258,4 18 258,10 19 516,-10 13 129,13 30-129,4 11 0,9 11-258,0 12 258,8 12-129,-3 0 129,10 11-258,-5-1 129,6 2-129,-6-5 0,-1 1-129,-3-7 0,-5-1-129,-5-12 129,-6-8-129,-6-9 129,-6-12-258,-12-10 129,-6-8-129,-10-12-129,-3-10 0,-6-7-258,-8-1 0,0-2-129,-7-12-387,6 5 0,-6-8-258,11 6-129,-4-7-387,15 10-774,5-7-645,10-4-774,21 19-129,-7-42 387</inkml:trace>
          <inkml:trace contextRef="#ctx0" brushRef="#br0" timeOffset="18606">13406 1435 12255,'-11'-38'4644,"-9"24"-516,-11-2 258,-4-2-3741,-4 0-516,-2 3 0,-3-1-129,-4 4 0,3 9 0,-1 3 129,4 6 129,-2 15-129,6 13 0,4 5 129,7 11-129,5 5 0,7 3-129,9-4 0,6-1-129,9-5 0,10-8 129,8-6 0,3-14 0,6-10 0,0-10 0,0-4 0,-4-17 0,-3-9 0,-2-7-129,-5-6 258,-3-2-258,-8-3 129,1 2 129,-5 5-258,-3 4 258,0 9-129,2 8-129,-6 20 129,0 0-129,0 0 129,18 35-129,-8 11 129,2 15-129,2 18 129,3 18 0,1 13-129,3 10 129,1 17 129,-4 4 0,-1-5 0,-3-6-129,-1-8 129,-6-17 0,-5-15 0,-2-16-129,-6-29 0,-10-12-129,-5-17 0,-9-11 129,-5-5-258,-9-20 129,-6-1 0,-2-4-129,-1 1 129,1 1 0,7 4-258,2-3 129,9 7 0,11-3 129,13-1-129,8-6 129,6-5-258,17-12 387,16-5-258,11-8 258,6-6-129,10-8 129,2-8 0,5-9 129,7-7-129,-4-1 0,-10-2 258,-6 0-129,-13-3 258,-5 8-258,-16 4 0,-7 10 129,-17 16-129,-6 10 258,-15 10-258,-2 12 129,-5 11-129,-2 9 129,-4 9-258,0 0 0,2 9 0,3 9-129,1 3 129,2 9 0,4 7 129,6 11-129,3 10 0,11 6 258,2 5-258,8 1 258,12-1-258,11-7 129,10-13-129,6-16 129,8-16-129,6-17-129,6-7 129,-1-22 0,0-10 0,-1-7-129,-8-8 129,-8-1-129,-6-2 129,-12 1-129,-7-2 129,-10-2 0,-1 1 0,-7 3 0,-4 6-129,1 6 258,-3 9-258,2 7 258,-2 11-129,0 17 0,0 0 129,2 37-129,1 3 129,0 9-129,3 9 129,2 3-129,-2 2 0,1-1 129,0-12-129,2-5 129,-1-11-129,-1-8 129,-2-9-129,-5-17 129,7 17-129,-7-17 0,0 0 129,0 0-129,7-26 0,-3 0 0,6-12 0,1-11 0,6-8 0,4-13 129,5-6-129,4 1 0,4 7 0,1 6 0,-1 14 129,3 15 0,-1 21 129,-1 19-129,-8 27 129,1 23-129,-7 15 129,-1 21 0,-5 12-129,-6 4 0,3 0-129,-2-7 129,1-10-258,3-16 0,2-19-129,-3-21-387,8-13-903,-21-23-2064,17-24-903,-12-13-258,-2-8-387,-3-7-129</inkml:trace>
        </inkml:traceGroup>
      </inkml:traceGroup>
    </inkml:traceGroup>
    <inkml:traceGroup>
      <inkml:annotationXML>
        <emma:emma xmlns:emma="http://www.w3.org/2003/04/emma" version="1.0">
          <emma:interpretation id="{21061D8A-D7E7-409E-85B4-5C9A1D6928C0}" emma:medium="tactile" emma:mode="ink">
            <msink:context xmlns:msink="http://schemas.microsoft.com/ink/2010/main" type="paragraph" rotatedBoundingBox="5124,9355 20130,8167 20361,11093 5356,122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DD79D2B-65DB-43FE-8602-0963EBF32622}" emma:medium="tactile" emma:mode="ink">
              <msink:context xmlns:msink="http://schemas.microsoft.com/ink/2010/main" type="line" rotatedBoundingBox="5124,9355 20130,8167 20361,11093 5356,12281"/>
            </emma:interpretation>
          </emma:emma>
        </inkml:annotationXML>
        <inkml:traceGroup>
          <inkml:annotationXML>
            <emma:emma xmlns:emma="http://www.w3.org/2003/04/emma" version="1.0">
              <emma:interpretation id="{920EA881-F363-42C1-8834-FA96B6F994FA}" emma:medium="tactile" emma:mode="ink">
                <msink:context xmlns:msink="http://schemas.microsoft.com/ink/2010/main" type="inkWord" rotatedBoundingBox="5163,9847 8678,9568 8807,11190 5292,11469"/>
              </emma:interpretation>
              <emma:one-of disjunction-type="recognition" id="oneOf4">
                <emma:interpretation id="interp20" emma:lang="en-US" emma:confidence="0">
                  <emma:literal>Bros</emma:literal>
                </emma:interpretation>
                <emma:interpretation id="interp21" emma:lang="en-US" emma:confidence="0">
                  <emma:literal>Bros.</emma:literal>
                </emma:interpretation>
                <emma:interpretation id="interp22" emma:lang="en-US" emma:confidence="0">
                  <emma:literal>Bros,</emma:literal>
                </emma:interpretation>
                <emma:interpretation id="interp23" emma:lang="en-US" emma:confidence="0">
                  <emma:literal>Br05</emma:literal>
                </emma:interpretation>
                <emma:interpretation id="interp24" emma:lang="en-US" emma:confidence="0">
                  <emma:literal>Br03-</emma:literal>
                </emma:interpretation>
              </emma:one-of>
            </emma:emma>
          </inkml:annotationXML>
          <inkml:trace contextRef="#ctx0" brushRef="#br0" timeOffset="42824">-531 6215 11352,'7'21'3354,"-7"-21"-258,0 0-129,0 0-2451,0 0-645,0 0 0,0 0 258,0 0 0,0 0 129,2 25 387,4-5-258,1-1 0,3 8-129,3 6 0,1 4-129,2 2 129,-1 3 0,-1-2 0,-1-2 129,-4-3-258,-1-4 129,-4-8 0,2 0-129,-6-23 0,3 25 0,-3-25 0,0 0 129,0 0 129,0 0-129,0 0 129,0 0 0,4-17-129,-2-3 0,-2-9 0,0-1-258,0-9 129,0-6-129,0-1 0,0-6 0,1 0 0,8 1 0,2 0 0,3 5 0,4 4 0,4 7-129,3 6 129,-2 7 0,0 7 0,-2 6-129,-1 3 129,-3 6-129,-17 0 129,24 4-129,-24-4-129,18 18-258,-18-18-645,16 17-1806,-16-17-903,24 5-129,-24-5-387,18-13-129</inkml:trace>
          <inkml:trace contextRef="#ctx0" brushRef="#br0" timeOffset="42004">-1378 5948 14190,'-12'-28'3612,"12"28"-129,-2-27 0,2 27-3225,0-23-387,0 23 0,0 0 0,0 0 129,0 0 0,0 0 129,0 0 0,9 20 129,-2 3-258,3 7 129,2 8-129,5 11 0,2 9 0,2 8-129,3 4 258,-4 9-129,0-1 0,0-1 0,-3-8 0,-5-5 129,1-12-129,-3-14 129,-1-10 0,-4-11 0,-5-17 129,0 0 0,0 0 0,0 0 0,0 0-129,2-27 129,-2-8-129,-7-8 0,0-10-129,-2-11 0,2-7 0,3-4 129,-2-2-129,0-3 0,5 0 0,0 7 0,-2 4 129,1 8-129,1 6 0,-3 9 0,2 6 129,1 10-129,-1 6 129,2 6-129,0 18-129,3-27 129,-3 27 0,26-16 0,-2 10-129,6 5 129,5-1-129,3 2 129,8 2-129,-1 6 129,3 5 0,-1 1-129,-4 2 129,-5-1 0,-6 3 0,-5-1 0,-11 4-129,-9 7 129,-7-1-129,-7 4 129,-14 1 0,-12 5 0,-5 3-129,-8-3 258,-7 2-258,-1-7 258,-2-4-129,5-5 0,6-4 0,7-5 129,8-6-129,7-5 129,23-3-129,0 0 0,0 0 129,-5-15-129,5 15-129,25-15 129,-2 11-129,7 4 0,2 0 129,6 7-129,5 2 129,2 3-129,5 5 129,-2 0 0,-1 0 0,1 6 0,-5 0 0,-6 5 0,-8 4 0,-9 5 0,-11 1 0,-9 6 0,-2 1 0,-20-2 0,-7 2 0,-10-8 0,-5 0 129,-3-8-129,-7-7 129,0-10 0,0-6-129,3-6 129,3-5-129,4-11 0,6-3-129,7-4 0,4-1-129,11 5-129,-1-3-129,17 22-387,-10-33-645,10 33-1548,0 0-516,17-23-387,-17 23-129,28-24 129</inkml:trace>
          <inkml:trace contextRef="#ctx0" brushRef="#br0" timeOffset="43592">394 5799 14448,'-24'-6'4128,"8"3"-258,-2-4 0,-8 0-3096,26 7-387,-31-4-387,31 4 129,-24 0-129,24 0 129,-22 4-129,22-4 129,-16 19 0,6 1-129,2 3 129,0 7-258,0 8 258,1 7-129,0 12 0,1 10 0,3 9 0,3 9 0,0 6 0,0 2 0,9 2 0,5-4 129,3-6-129,8-12 0,4-9 0,6-15 129,9-10 0,2-12 0,5-12 129,5-10 0,4-6 0,2-15 129,-4-12-129,0-4 129,-8-11-129,-2-6 0,-10-6 0,-5-2 0,-15-6 0,-5 2 0,-11-6 0,-2 0 0,-20-6-129,-6 3 1,-13 0-130,-8-2 0,-4 6 0,-6-1 0,0 9 0,5 6 0,4 10 0,7 6 0,9 11 0,7 7 0,8 6 0,17 12 0,-20-7-130,20 7-128,0 0 0,0 0-258,0 16-258,0-16-387,14 33-516,-14-33-1677,33 42-1032,-12-14-129,9 3 0,0 1-258</inkml:trace>
          <inkml:trace contextRef="#ctx0" brushRef="#br0" timeOffset="44408">1201 6293 10320,'-16'15'3741,"0"-3"-258,16-12 0,-21 0-1806,21 0-903,0 0 0,0 0 129,-17 0-129,17 0 0,0 0-129,3-15-129,-3 15-129,20-24-258,-20 24 0,32-27 0,-12 12-129,3 3 0,-2 3 0,-1 0 0,0 8 0,-3 1 0,-1 5-129,-2 13 129,-4 7 0,-6 5 0,-1 4 0,-3 7 0,0-1 0,-6 2 0,-5-4 129,-1-6-129,1-1 0,1-7 129,-1-6-129,11-18 0,-14 20 129,14-20-129,0 0 0,0 0 0,0 0 0,0 0-129,0 0 129,18 18-129,-2-11 129,3 5 0,6-1 0,2 3-129,1 4 129,2 3 0,-1 0 0,-2 3 0,-4 1 0,-2 1 0,-7-1 0,-6 3 0,-8-2 0,-3-1 0,-13 2 129,-7 3-129,-8-2 129,-4-2-258,-8-4 258,1 0-258,-4-5 129,-2-4-129,6-6-129,-2-7-129,10 4-129,3-4-258,9 0-387,-2-6-516,24 6-1161,-17-6-1032,17 6-129,0-20-129,0-2-129</inkml:trace>
          <inkml:trace contextRef="#ctx0" brushRef="#br0" timeOffset="46992">1544 5913 9417,'-17'-16'3741,"17"16"-258,0 0-129,0 0-1806,-10-18-1161,10 18-129,0 0 0,0 0 129,0 0 129,0 0 0,10-2 258,-10 2-258,21 0 0,-4 0 0,3-8-129,5 4 129,6-4-258,6 6 0,0-7 0,7 8 0,0-6-129,0 7 129,-1 0-258,-1 0-129,-5 0 129,-3 1-129,-4 9 0,-3-9-387,1 13-1548,-7-10-1806,-2-4-129,-4 0-258,-15 0-129</inkml:trace>
        </inkml:traceGroup>
        <inkml:traceGroup>
          <inkml:annotationXML>
            <emma:emma xmlns:emma="http://www.w3.org/2003/04/emma" version="1.0">
              <emma:interpretation id="{BA38266A-B54E-439F-835C-7BB7DA46485B}" emma:medium="tactile" emma:mode="ink">
                <msink:context xmlns:msink="http://schemas.microsoft.com/ink/2010/main" type="inkWord" rotatedBoundingBox="13841,8665 20130,8167 20361,11093 14073,11591"/>
              </emma:interpretation>
              <emma:one-of disjunction-type="recognition" id="oneOf5">
                <emma:interpretation id="interp25" emma:lang="en-US" emma:confidence="0">
                  <emma:literal>[50.0832</emma:literal>
                </emma:interpretation>
                <emma:interpretation id="interp26" emma:lang="en-US" emma:confidence="0">
                  <emma:literal>[50.00832</emma:literal>
                </emma:interpretation>
                <emma:interpretation id="interp27" emma:lang="en-US" emma:confidence="0">
                  <emma:literal>[50.0832°</emma:literal>
                </emma:interpretation>
                <emma:interpretation id="interp28" emma:lang="en-US" emma:confidence="0">
                  <emma:literal>[50.0832.</emma:literal>
                </emma:interpretation>
                <emma:interpretation id="interp29" emma:lang="en-US" emma:confidence="0">
                  <emma:literal>[50.08832</emma:literal>
                </emma:interpretation>
              </emma:one-of>
            </emma:emma>
          </inkml:annotationXML>
          <inkml:trace contextRef="#ctx0" brushRef="#br0" timeOffset="27830">10654 4409 6708,'-24'-9'3483,"24"9"129,-26-20-258,10 2-1806,16 18-645,-26-30-129,26 30 0,-32-32 129,32 32-129,-38-27-129,17 21 0,-10-4-129,1 8-387,-6-1 0,-2 3-129,-3 3-129,-1 6 129,0 3 0,1 2-129,4 2 129,2 3 0,1 2-258,4 2 258,0 5 0,1 0 0,2 2-129,-2 4 129,5-3 0,-1 2 0,4-1-129,4-1 129,2 2 0,7 0 0,2-2 0,5 5 0,1-2 0,1 5 0,9 1 129,3 3-129,5-1 129,4 3-129,2 1 0,4-1 258,6-2-129,3-1 0,3-2 0,4 2 129,1-9-129,3 4 129,0-10 0,5-3 129,-1-2-129,6-4 129,-1-16 0,4-2 0,1-5 0,3-10 0,-4-13 0,2-5 0,-11-11 0,-2-4-129,-13-6 0,-5-5 0,-13-3 0,-7-1-129,-7-5 0,-5 4 0,0 1 0,-7 5-129,-5 4 0,2 8 0,-4 1 129,-1 9-129,-7 5 0,1 1 129,-6 6-129,-1 2 0,-6 1 0,-2 3 0,-2 3 0,0 3 0,-3 1-129,0 3 129,1 2 0,-1 4-129,7-2 0,1 2 0,8 1-129,1-3-129,24 4-129,-30-5-258,30 5-387,-16 0-387,16 0-774,0 0-1290,0 12-774,0-12-129,0 21 0,4-2 0</inkml:trace>
          <inkml:trace contextRef="#ctx0" brushRef="#br0" timeOffset="25271">9914 5113 4257,'17'0'3096,"-17"0"-258,0 0 0,-17-15-1161,17 15-1161,-33-15 0,13 9 258,-4-6 0,0 6 129,-6-4 129,8 4-258,-8-3 0,9 7-258,-9-7-129,7 8-129,-4-2-258,5 3 0,-5 0 0,4 0 0,-4 3 0,0 7 0,2-1-258,-2 3 258,-3 5 0,2-1 0,-2 2 0,1 0 0,2 1 0,2 3 0,1-2 0,3 4 0,2 2 0,4 3 0,-2-2 0,2 6 0,4-3 0,0 1 0,1 4 0,4-2 0,0-3 258,5 0-258,1-4 129,0 3-129,9-2 129,5 1 129,4 2 129,6 2 0,3-2 0,9 2 129,-1 0 0,9 6 0,0-6-129,6-1-129,-4 0 0,8-1-129,-1-6 129,2 0-258,-1-10 258,0-4-129,-3-8 129,-2-2 129,-3-4 0,-1-9-129,-8-8 0,3-6 129,-9-8-129,3-2 0,-6-3-129,0-3 0,-5 0-129,-3-1 129,-6 3 0,-3 1 0,-1 3 0,-5 0-129,-3 3 129,-2 0-129,0 2 129,-5-1-129,-7-2 129,-2 5-129,-4 3 0,-5-1 0,-5 0 0,-5 2 0,-5 2 129,-2 2-258,-4 5 129,0-1 0,-1 5 0,-2 0 0,5 3-129,3 6 129,5 0 0,6 2 0,8-2-129,3 3 0,17 1-129,-17-4-129,17 4-258,0 0-387,0 0-387,0 0-774,0 0-1419,7 14-774,-7-14-258,22 15 387,-22-15-387</inkml:trace>
          <inkml:trace contextRef="#ctx0" brushRef="#br0" timeOffset="26186">9759 5429 9159,'9'15'3612,"-9"-15"-387,0 0 0,0 0-2838,0 0-258,-13-9 0,13 9 258,-17-15 0,17 15 258,-27-13 129,27 13-129,-30-11 0,30 11-258,-34-8-129,19 3-258,-2 4 0,-2 1 0,4 0-129,-2 0 129,0 0 0,0 6 0,17-6 0,-27 12 0,27-12 0,-22 13 0,22-13 0,0 0 0,-11 22-129,11-22 129,0 0 0,0 23 0,0-23 0,7 20-129,-7-20 129,14 27 0,-14-27 0,17 24 129,-17-24-129,23 22 0,-23-22 0,26 17 129,-26-17-129,28 15 129,-13-11-129,7 2 129,-1 0-129,2 0 0,5-3 0,-4 6 0,4-3 0,1 3 0,-5 4 0,0-2 0,-3 3 0,-4 4 0,-3 0 0,-4 1 0,-3-1 0,-1 0 0,-2-2 0,-4-16 0,0 29 0,0-29 129,-14 18 0,14-18 129,-34 6 0,12-6-129,-7 0 129,-1-4-129,-2-4 0,-1-2-129,1 4 0,3-1-129,5 2 0,4-1-129,20 6 0,-24-7-258,24 7-258,0 0-387,0 0-1419,6-16-1419,-6 16 129,31-22-387,-10 3 0</inkml:trace>
          <inkml:trace contextRef="#ctx0" brushRef="#br0" timeOffset="23086">9111 5098 5031,'5'-16'3225,"-5"16"0,0-20-387,0 20-1161,-5-25-258,5 25 0,-18-30-258,18 30 0,-25-33 0,25 33-387,-32-33-129,15 19-258,-4 0-258,1 3 0,-2-2-129,0 4 0,1 3 0,0-3 0,-1 7 0,1-2 0,1 2 0,-4 2 0,2 0 0,-5 2-129,0 7 129,-4 2 0,1-1-129,-3 5 129,-1-2-129,2 3 129,0 1 0,3 1 0,2 1-129,0 4 129,3 1 0,2 5 0,1 1-129,1 3 129,5 3 0,1-2-129,4 3 129,1 1 0,3 4-129,5-3 129,1 4 0,0 0 0,9 2 0,6 1 0,6-4-129,3 4 258,10-5-129,5 1 0,6-1 0,6-6 129,-1-3-129,2-1 129,3-7 0,1-3 0,-4-6 129,1-6 129,-5-9-129,0 0 129,-5-7-129,-4-7 129,-8-10-129,-1 2 258,-10-8-258,1 2 0,-11-8 0,-4-3 0,-2-3 0,-4 1 0,0-6-129,0 5-129,0-4 129,-4 0-129,-3 2 0,-2 6 0,-2 1 129,-3 0-129,-3 1 0,0 2 129,-4 4-129,1 1 129,-2 4 0,5 2-129,-2 0 0,4 6 129,15 17-129,-22-22 0,22 22 0,-19-16 0,19 16 0,0 0-129,-15-11 129,15 11 0,0 0-129,0 0 0,0 0-129,0 0-258,0 0-129,0 0-516,0 0-645,0 0-1161,0 0-1161,0 0-129,0 0-258,-16 10 0</inkml:trace>
          <inkml:trace contextRef="#ctx0" brushRef="#br0" timeOffset="33842">8810 4461 5547,'-27'3'3870,"27"-3"-129,-43 18-129,19-10-903,-9 4-1935,-5-4-387,0 4-129,-10-2 129,-1-2 258,-7-5-129,0 3 0,-9-6 0,-4 0 129,-9 0 0,0 0-258,-6-4 0,2-1-129,1 4-129,8 1 129,2 0-129,11 1-129,8 9 129,5 1-129,10-2 129,4 6-129,9 0 0,5 0 0,4 1 0,7 3 0,4 5 129,4 3-129,2 6 0,6 3 0,0 9 129,-1 4-129,0 7 129,0 7-129,-1 3 0,-3 4 129,-3 6-129,0 3 258,0 0-129,0 4 0,0-2 0,0-3 0,-7 3 0,4-3 0,-3-2 0,1 0 0,-3-3 0,6 5-129,-4-4 129,5 3-129,1-4 0,0 0 0,0-3 0,0-1 0,4-6 0,1-5 129,0-4-258,-2-7 258,1-11-129,-3-5 0,2-4 0,0-5 0,0-7 0,-3-15 0,5 24 0,-5-24 0,10 18 129,-10-18-129,19 16 0,-2-8 129,4-1 0,9 3 129,5-2-129,12 3 129,4-3 0,10 3-129,4-2 0,6 6 0,4-2-129,0 1 0,-2-1 0,-1 0 0,-3-1 0,-12-1 0,-6 1-129,-8-5-258,-4 4-645,-19-9-1290,3 6-1806,-23-8-258,15 3-387,-15-3 0</inkml:trace>
          <inkml:trace contextRef="#ctx0" brushRef="#br0" timeOffset="24107">8652 5275 1677,'24'-12'2709,"-4"0"129,-20 12-129,11-18-516,-11 18-1290,0 0 129,0 0 0,0 0 129,0 0 0,0 0 129,0 0-258,-11-7-129,11 7-258,0 0-258,-23-3-129,23 3-129,-26-1-129,10 1 0,-4 0 0,3 0-129,-3 0 129,-1 4-258,3 3 258,-2 0 0,4 4-129,16-11 129,-25 15 0,25-15-129,-20 17 129,20-17-129,0 0 129,-12 17 0,12-17 0,0 0 0,0 0-129,10 13 129,-10-13 0,22 13 0,-22-13 0,19 24 0,-19-24 0,23 21 0,-23-21 0,26 24 0,-26-24 129,29 18-129,-7-11 0,-1-2 0,3 0 0,0 1 0,2-1 0,-2 1 0,1 0 0,-3 4 0,-1 2 0,-4 1 0,-3 4 129,-14-17-129,24 30 0,-24-30 0,14 27 0,-14-27 129,4 22 0,-4-22-129,0 18 258,0-18-129,0 0 0,-22 21 0,22-21 0,-30 13 0,12-8 0,-5-1-129,0-1 0,-4-1 0,0-2 0,3 0 0,0 0 0,0 0-129,3 0 129,5 0 0,1 0-129,15 0 129,-17 0-129,17 0-129,0 0-129,0 0 129,0 0-387,0 0-387,0 0-1161,0 0-1290,8-5-387,-8 5 129,26-22-129</inkml:trace>
          <inkml:trace contextRef="#ctx0" brushRef="#br0" timeOffset="28538">10450 4821 8127,'0'-13'3741,"0"13"-258,-13-19-645,13 19-1677,-30-17-774,14 8-129,-8-1 0,6 1 0,-9 3 0,7 1 129,-3 0-129,2 4 0,0 1 129,2 0-258,-2 0 0,0 9-129,3-1 0,1 7-129,2 1 129,4 2 0,3 1 0,2 7-129,6 0 258,0-1-258,11 0 129,3 0 0,3-1 0,6-3 129,1-5 0,2-2 129,-1-7 0,4-4 0,-7-3 129,5 0 129,-10-1-129,4-1 258,-21 2-129,29-20-129,-29 20-129,22-23 0,-22 23 129,16-26-258,-16 26 0,11-30 0,-9 14 0,-2 1-129,-2-4 0,-6 4-129,8 15 0,-27-33-258,27 33-258,-34-27-387,34 27-645,-30-19-1161,30 19-1032,-21-7-516,21 7 258,0 0-516</inkml:trace>
          <inkml:trace contextRef="#ctx0" brushRef="#br0" timeOffset="35057">11121 4191 9288,'-38'24'4257,"38"-24"-129,-27 14-258,27-14-1419,0 0-1677,0 0-387,0 0 129,0 0 0,0 0 0,0 0 0,0 0 129,0 0-129,21 0-129,-5-3-129,7 3 0,8 0-129,6 0 0,7 0-129,7 0 129,5 6 0,8 2-129,1 3 129,2 1-129,-2 3 129,-4 2-129,-6-2 0,-1 1 0,-10-2 129,-7-3-129,-7-3 0,-7 2 0,-6-1 0,-17-9 129,22 21-129,-16 1 0,-2 5 0,-2 5 0,0 11 0,0 9 0,-2 7 129,0 6 0,0 8-129,0 9 129,-2 6-129,-2 11 129,3 1-129,1 6 129,0 4-258,0-1 258,1 2-258,8-8 129,1 0 0,1-7-129,3-5 129,5-5 0,2-8 0,2-2-129,1-9 129,1-4 0,-2-3-129,-1-8 129,-2-2 0,0-7 0,-6-1 0,-2-6 0,-2-1 0,-5-5-129,1-4 129,-5-4 0,-1 0 0,0-2-129,-11-3 129,-7 1 0,-6-1 0,-11 3-129,-8-1 258,-8 0-129,-9 2 0,-9 0 0,-5 0 129,-6 4-258,2-5 129,-1 4 0,5-5 0,-1 0-129,9-1 129,3-1 0,12-7 0,6-1-129,8-1 129,7-4-258,10 3 0,5-7-258,15 0 0,0 0-387,0 0-645,0 0-1935,0 0-903,17 0 129,-17 0-387,32-35-129</inkml:trace>
          <inkml:trace contextRef="#ctx0" brushRef="#br0" timeOffset="36433">12382 4440 3483,'-16'9'3999,"16"-9"-258,0 0 258,0 0-1161,0 0-1161,0 0-516,0 0 0,0 0-258,1-17-129,11 0-258,8 2 0,-3-6-129,9-3 0,0-3-129,9 3 0,-6 0 0,6 6-129,-5 0 0,-2 8 0,-2 1 0,-5 8-129,-4 1 0,-17 0 129,23 15-129,-16 3 0,-3 2 129,-1 5 0,-3 5-129,0 5 129,0-2-129,-6 6 129,-4 4-129,-5-3 129,-6 7-129,-6 0 129,-2-1 0,1-1 0,-2-3 0,0-2 0,3-4 0,2 1 0,6-10 0,4-3 0,6-3 0,4-2 0,5-19 0,-2 27 0,2-27 0,14 20 129,-14-20 0,37 10 0,-13-7 0,6 1 0,3-4-129,4 1 0,-2-1 0,-1 0-129,-3 0 0,-7-5-129,0 4-129,-24 1-258,29-7-258,-28-9-774,-1 16-1548,10-18-1290,-10 18-258,6-31 0,-3 11-516</inkml:trace>
          <inkml:trace contextRef="#ctx0" brushRef="#br0" timeOffset="36965">13034 4509 9288,'-9'25'4257,"2"-7"-129,7-18-258,0 0-774,0 0-2709,0 0-387,0 0 258,0 0 129,0 0 0,0 0 0,16 0 129,-1-2 0,14 1 0,0-8 0,12 6-258,3-7 0,7 3-129,-2 0 0,-3 1-129,-2-1 129,-1 4-129,-6 0 0,-3 0 0,-7 3 0,-5 0 0,0 0 0,-22 0-258,28 0 0,-28 0-387,0 0-645,0 0-1677,0 0-1161,0 0-387,0-16-387,0 16 0</inkml:trace>
          <inkml:trace contextRef="#ctx0" brushRef="#br0" timeOffset="31961">9600 6021 2451,'23'14'2838,"-23"-14"258,0 0 0,0 0-774,0 0-1290,0 0 258,-7-14 0,7 14 129,-16-10-258,16 10-129,-19-15 129,19 15-645,-23-13 0,23 13-258,-28-11-129,12 5-129,-2 3 129,-1 1-129,-2 2 0,0 0 0,-1 2 0,0 7 0,-2 0 0,2 5-129,-2 4 129,3 2 0,-2 1 0,2 3 0,0 1-129,0 2 129,1 3 0,1 0 0,2 1 0,-1 8 0,4-3 0,-2 3 0,5 5 0,1-2 0,4 5 0,0-3 129,5 2-129,1-1 0,7-4 0,7 3 129,3-4-129,9 1 129,-1-3 0,11 1 129,3 1-129,5-7 129,2 0-129,3-8 0,0-3 0,0-12 0,-1-7 129,2-3-258,-2-13 129,0-4 0,-8-13 0,3 2 129,-7-11-129,-2 2 129,-9-7 0,0-2 0,-11-3 129,-2-4-129,-7-3 0,1 4 0,-6-3 0,0 1-129,0 5 0,0 4 0,-7 3 0,0 7 0,-5 3 0,2 4 0,-4 1 129,-1 3-129,-5 2 0,-1 0 0,-3 2 0,-3-1 0,-2-1-129,1 3 0,2-1 129,1 2-258,1 0 258,2 3-258,4 3 129,2-1 0,16 13-129,-22-17 129,22 17-258,-19-9 0,19 9-258,0 0-516,0 0-774,-15-7-1548,15 7-1032,0 0-129,0 0-258,0 0-129</inkml:trace>
          <inkml:trace contextRef="#ctx0" brushRef="#br0" timeOffset="32698">9491 6380 3870,'-5'-24'2967,"5"24"258,-7-19-516,7 19-1548,-12-20 0,12 20-258,-15-14 129,15 14-387,-17-10 129,17 10-387,-22-7-129,22 7 0,-22-3-129,22 3 0,-24 0 0,24 0 0,-23 9 0,23-9 0,-21 21 0,11-1-129,3 0 129,0 8-129,-1 1-129,4 1 129,3 0 0,1 5 0,0-8 0,0 1 0,5 0 0,3-8 0,1 4 129,3-5 129,2-1 0,-14-18 258,31 24 129,-31-24 0,36 9 0,-21-9 0,5 0 129,-20 0-129,30-19-129,-19 2-129,-1-2-129,-3-2 0,-1-3-129,-5-3 0,-1-3 0,0-5-129,0 8 0,-7 0 0,-1 3-129,1 3 0,-6 3-258,13 18-516,-17-25-1161,17 25-1548,0 0-645,-14-16-129,14 16-258</inkml:trace>
          <inkml:trace contextRef="#ctx0" brushRef="#br0" timeOffset="29874">10639 5915 4773,'5'-13'3483,"-5"13"-387,-6-18-129,6 18-1419,-24-16-387,24 16-387,-33-20 129,33 20 0,-36-17-129,20 12 129,-7-6 0,5 4-129,-5-2-387,2 3 0,-3-3-129,0 3 0,0 0-129,-3 3 129,1-3-129,-2 5 0,-5 1 0,3 0 0,1 0 0,-1 1-129,0 5 0,3 0 0,5 0 0,0 1 0,7 0 0,15-7 0,-24 13 0,24-13 0,0 0 0,-17 22-129,17-22 258,-6 25-258,4-10 129,2 8 0,0-1 0,6 4 0,3 2 0,1 5 0,4 0 0,1 1 0,5 3 0,0-2 0,3 5 0,2 0 129,1 3-129,6 1 0,1-1 129,4 4-129,2-2 129,8-2 0,1-8 0,8 2-129,-2-10 129,4-6 0,3-9 0,2-8 129,-2-4-129,2-7 0,-5-10 0,-4-6 129,-5-3-129,-5-4 129,-8 1-129,-8 0 0,-8-2 129,-6 1 0,-8-4-129,-6 3 129,0-3 0,-10-1-129,-4-4 0,1 2 0,-7-3 0,-1 3-129,-5 2 129,1 2-129,-5 3 129,-3 3-129,-5 5 129,-3 1-129,-4 6 129,-5-2-129,-1 3 0,-3 2 0,3 0 0,2 0 0,5 3 0,4 2 0,7-2 0,8 3-129,4 4 0,1-4 0,20 6 0,-29-4 0,29 4-129,-17-3-258,17 3 0,0 0-516,0 0-387,-17 0-1548,17 0-1032,0 0-516,12 0 0,-12 0-258</inkml:trace>
          <inkml:trace contextRef="#ctx0" brushRef="#br0" timeOffset="30762">10543 6165 5676,'21'21'3612,"-21"-21"0,0 0-387,0 0-1161,-11-6-1290,11 6-129,0 0 0,-17-16 129,17 16-129,-18-14 129,18 14 0,-23-12-258,23 12-129,-21-11-129,21 11 0,-17-8-129,17 8-129,-19-4 0,19 4 0,0 0 0,-17 0 0,17 0 0,0 0 0,-11 17-129,11-17 129,0 18 0,0-18-258,4 27 258,3-12 0,2 3 0,-2-1 0,1 1 0,1 0 0,2 0 0,-2-2 0,2 2 0,-11-18 258,21 26-258,-21-26 0,26 18 129,-26-18-129,28 12 129,-28-12-129,27 9 129,-27-9 0,23 1 0,-23-1 0,20 0 129,-20 0 0,15 0 0,-15 0 0,10-16 0,-10 16 0,4-27 0,-4 9 0,0 1-129,-4-4 0,0 2 0,-2-1-129,-1 0 0,1 4 0,6 16 0,-10-30 0,10 30 0,-14-24 0,14 24 0,-21-16-129,21 16 129,-23-15-129,23 15-129,-27-9-129,10 6-129,17 3-258,-28-2-258,28 2-774,-28 0-1032,28 0-1290,-27 0 0,11 0-129,16 0 0</inkml:trace>
        </inkml:traceGroup>
      </inkml:traceGroup>
    </inkml:traceGroup>
    <inkml:traceGroup>
      <inkml:annotationXML>
        <emma:emma xmlns:emma="http://www.w3.org/2003/04/emma" version="1.0">
          <emma:interpretation id="{4D124C4C-DE02-4506-9CEE-B322EF8C0460}" emma:medium="tactile" emma:mode="ink">
            <msink:context xmlns:msink="http://schemas.microsoft.com/ink/2010/main" type="paragraph" rotatedBoundingBox="3981,11729 14691,12014 14618,14766 3908,144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C1A442-97D0-484C-B6C0-DB672C025DFF}" emma:medium="tactile" emma:mode="ink">
              <msink:context xmlns:msink="http://schemas.microsoft.com/ink/2010/main" type="line" rotatedBoundingBox="3981,11729 14691,12014 14618,14766 3908,14481"/>
            </emma:interpretation>
          </emma:emma>
        </inkml:annotationXML>
        <inkml:traceGroup>
          <inkml:annotationXML>
            <emma:emma xmlns:emma="http://www.w3.org/2003/04/emma" version="1.0">
              <emma:interpretation id="{993398B8-CF82-413A-9424-DB3C5D6108DC}" emma:medium="tactile" emma:mode="ink">
                <msink:context xmlns:msink="http://schemas.microsoft.com/ink/2010/main" type="inkWord" rotatedBoundingBox="3968,12215 9191,12077 9219,13134 3996,13272"/>
              </emma:interpretation>
              <emma:one-of disjunction-type="recognition" id="oneOf6">
                <emma:interpretation id="interp30" emma:lang="en-US" emma:confidence="0">
                  <emma:literal>(bromine</emma:literal>
                </emma:interpretation>
                <emma:interpretation id="interp31" emma:lang="en-US" emma:confidence="0">
                  <emma:literal>I bromine</emma:literal>
                </emma:interpretation>
                <emma:interpretation id="interp32" emma:lang="en-US" emma:confidence="0">
                  <emma:literal>J bromine</emma:literal>
                </emma:interpretation>
                <emma:interpretation id="interp33" emma:lang="en-US" emma:confidence="0">
                  <emma:literal>[bromine</emma:literal>
                </emma:interpretation>
                <emma:interpretation id="interp34" emma:lang="en-US" emma:confidence="0">
                  <emma:literal>• bromine</emma:literal>
                </emma:interpretation>
              </emma:one-of>
            </emma:emma>
          </inkml:annotationXML>
          <inkml:trace contextRef="#ctx0" brushRef="#br0" timeOffset="50259">-1575 8249 7740,'0'0'3096,"-17"-11"-129,17 11-129,0 0-2193,-4-25-129,4 25 129,-6-18-129,6 18 129,0 0-129,0 0 0,0 0-129,0 0-129,0 0 0,0 0-258,0 0 0,7 25 0,6 4 0,1 5 129,2 14 129,2 8-129,-1 9-129,0 3 129,-1 7-129,2-2 129,-3 1-129,0-4 0,-2-8 0,-2-7 0,1-9 0,-2-13 129,-3-5-129,-2-11 129,-5-17 0,7 17 0,-7-17 129,0 0-129,0-10 0,0-7 129,0-6-129,0-6-129,-1-5 129,0-9-129,1-1 0,0-1-129,1-3 129,9 3-129,5 2 129,4 4-129,5 7 129,3 3-129,3 8 129,-1 5-129,10 11 129,-2 5-129,-1 2 129,1 11 0,-3 8-129,-2 8 129,-4 3 129,-7 4-129,-7-2 0,-8 0 129,-6 5-129,0-3 129,-14-6 0,-10 4 0,-3-7-129,-4 1 129,-2-7-129,-1 3 0,0-9 0,1 0 0,1-7 0,6-3 0,1-5 0,3-5-129,4-9 0,0-6-129,8 4-129,-2-11-387,11 5-387,-5-5-387,6 5-645,5-2-645,2 7-516,-7 17-129,24-29 0,-3 24 387</inkml:trace>
          <inkml:trace contextRef="#ctx0" brushRef="#br0" timeOffset="50855">-887 8574 5031,'18'-10'3483,"3"-9"-129,-21 19-129,10-15-774,-10 15-1032,0 0-645,16 4-258,-16-4-129,11 30 0,-2-7 0,5 7 129,2 0-258,5 12 0,0 1 0,5 0-129,-7 2 0,7-3 129,-9-8-258,1-1 258,-5-11-129,-3-3 258,-10-19 258,0 0-129,0 0 129,0 0 0,7-10 0,-7-6-129,-4-10 129,0-2-387,-3-10 0,-1-2-129,3-2-129,2-2 0,3-2 0,1 1 0,6 3 0,5 2-129,2 7 129,0 6-129,6 5 0,0 6 0,3 8-129,-2 1-258,7 7-258,-8 0-516,13 0-1419,-8 7-1161,1-4-387,-1-1 0,-4-2-258</inkml:trace>
          <inkml:trace contextRef="#ctx0" brushRef="#br0" timeOffset="51439">109 8514 11223,'0'0'3999,"0"0"-258,0 0-258,-14-2-2193,-4-10-1161,-4-1-129,-2 1 129,-4 1-129,-2 2 129,0 4 0,-1 4 0,7 1 129,-1 0-516,5 3 258,3 10-129,1 4 0,8 5 0,-1 4 129,5 3-129,4 7 129,0 3-129,4 2 129,7 4 0,4 1-129,4-4 129,3-2 0,5-5-129,-2-7 129,6-13 129,2-6-129,2-9 0,1-14 129,-2-7 0,-3-5 0,-5-5 258,-1-4 0,-11 1 0,-1 2 0,-10-2 0,-3 9 0,-3 1 0,-8 3 0,-11 0-258,-2-1 0,-5 4-129,-4 0 0,0 4 0,-1-1 0,5 2-129,0 1-129,8 7-258,4-3-387,17 8-516,0 0-258,0 0-1419,0 0-903,11-3-129,13 3 129,-1-3-129</inkml:trace>
          <inkml:trace contextRef="#ctx0" brushRef="#br0" timeOffset="52295">258 8493 11352,'0'0'3999,"0"0"-129,0 0-258,0 0-1548,0 0-1806,0-11-258,0 11 0,0 0 129,0 0-129,0 0 129,4 10 0,3 5 0,2 8 0,4 3 0,1 7 0,1 3-129,1 2 129,0 1-129,-2-4 129,-3-4-129,-1-6 129,-4-6 0,-1-2 129,-5-17 0,0 0 0,0 0 0,2-11 0,-2-14-129,0-3 129,0-11-129,0-4-129,0-5 0,4 0-129,3 1 129,4 2 0,4 5 0,0 5-129,4 9 129,-2 6 0,-17 20-129,28-22 129,-28 22 0,30 0-129,-13 12 129,-3 6 0,3 7-129,1 3 129,2 7 0,0 0 0,-4-2 0,1 1 0,-7-4 0,-3-3 0,-2-7 0,-2-4 0,-3-16 0,6 17 0,-6-17 0,0 0 0,0 0 129,0 0-129,0 0 129,0 0-129,15-17 129,-7-3-129,3-8-129,-1-11 0,5 1 0,4-7 0,2 5 0,-2 1 0,2 6 129,-3 7-129,-1 8 129,-1 11 129,-16 7-129,27 12 129,-14 9-129,-4 14 129,4 5-129,1 13 129,1 4-129,-3 7 129,-2-3-129,2-1 129,-3-8-129,-1-10 0,-3-8-129,1-9 0,-3-8-129,-3-17-387,0 0-387,0 0-516,4-17-1161,-4-3-1161,0-4-258,0-3-129,1-12-129</inkml:trace>
          <inkml:trace contextRef="#ctx0" brushRef="#br0" timeOffset="56198">1203 8082 1161,'0'0'1806,"0"0"-129,0 0 129,0 0 258,-19-8-258,19 8-129,0 0-129,0 0-258,0 0-129,0 0 0,0 0-387,-16-7 0,16 7-129,0 0 0,0 0 0,0 0-129,0 0 0,-23-15 129,23 15-129,-17-8-129,17 8 0,-17-9-129,17 9-129,-21-4 0,21 4 0,-15 0-129,15 0 0,0 0 0,-16 0-129,16 0 129,0 0-129,0 0 0,-11 13 129,11-13-129,-2 15 0,2-15 129,0 17-129,0-17 129,9 19 0,-9-19 0,20 19 0,-20-19 0,22 11 129,-22-11 0,24 7 0,-24-7 0,26 0 129,-26 0-129,17 0 258,-17 0-129,17-12-129,-17 12 0,10-19-129,-10 19 129,5-19-129,-5 19 129,3-18-129,-3 18 0,0-15 0,0 15 0,0 0 0,0 0-129,0 0 0,0 0 0,-8-3 0,8 3 0,0 0 0,-13 18 0,13-18-129,-7 25 129,3-9 0,4-16 129,0 27-129,0-27 0,1 20-129,-1-20-129,0 0-387,13 17-774,-13-17-1419,0 0-645,0 0-258,0 0-258,5-12 258</inkml:trace>
          <inkml:trace contextRef="#ctx0" brushRef="#br0" timeOffset="52764">1104 8098 10965,'-7'-16'3612,"7"16"-258,0 0-258,0 10-2580,0-10-645,0 0-129,9 22-387,-9-22-645,0 0-1419,11 20-645,-11-20-258,0 0 0,0 0 0</inkml:trace>
          <inkml:trace contextRef="#ctx0" brushRef="#br0" timeOffset="52544">1249 8407 10449,'11'16'3870,"-4"8"-258,-7-6-129,2 3-2064,1 10-1161,1-1-129,-3 5 129,1 0 0,-1-3 0,-1-4-129,3-5 0,-3-3-258,0-20-387,1 24-387,-1-24-1806,0 0-1032,0-15-129,-4-6-129,1-4-129</inkml:trace>
          <inkml:trace contextRef="#ctx0" brushRef="#br0" timeOffset="53911">1436 8319 4257,'0'0'2064,"21"6"0,-21-6-258,0 0-1548,0 0-645,0 0 258,17 28 258,-11-10 516,1 5 387,0 6 129,2 1 0,0 4 0,1 4-258,2-1-129,-1-4-387,-1-2 0,0-5-129,-3-6 258,0-3-129,-7-17 129,10 19 129,-10-19 129,0 0 0,0 0 129,0 0-129,0 0 0,0-13 0,0-7-387,-1-3-129,-5-9 0,5-1-258,-1-9 129,2 2-129,0-1 0,3 0 0,7 5 0,1 4 0,2 4 129,3 8 0,1 2 0,0 5 0,0 5 0,4 5 0,-1 3 0,2 10 0,0 7 0,-1 8 0,-1 4 0,0 8 0,-3 3 0,-2 2-129,-2 1 129,1-2-129,-4-1 0,1 1 129,-1-3-258,-3-1 129,3-7-129,-4-7 0,1 1-258,-7-24-258,13 30-1032,-13-30-1935,0 0-387,21-25-258,-14-4-129,5-9-129</inkml:trace>
          <inkml:trace contextRef="#ctx0" brushRef="#br0" timeOffset="54615">2148 8510 5805,'-16'30'1161,"16"-30"387,0 0 774,0 0-2064,-6-15-129,6 15 516,3-32 516,-3 32 1161,24-34 258,-24 34-387,31-36-903,-9 25-387,-1-6-516,6 5-129,-4 3 0,-1 3 0,-5 0 129,2 6 0,-19 0 258,21 0-258,-21 0 0,0 0 0,0 0 0,0 0 0,0 0 0,0 0 0,0 0-129,0 0-129,0 0 129,0 0-129,0-18-129,0 18 0,-14-22 0,14 22-129,-30-28 0,10 11 129,0 2-129,-2-1-129,0 4 129,-2 0 0,2 9 0,0-2 0,4 5 0,1 0 0,17 0 0,-27 20 0,17-4 0,3 3 0,3 4 129,4 2 0,0 7-129,1 2 258,9 10-129,0 0 0,3 4 129,1 5 0,0-5 0,2 4 0,-1-6-129,1-5 129,5-7 0,2-1-129,4-8 0,2-6 0,5-2-129,3-11 0,6 1-258,-5-7-387,7 0-774,-12-4-1677,4-10-645,-2-3-387,-6-10-129,-4 0 0</inkml:trace>
          <inkml:trace contextRef="#ctx0" brushRef="#br0" timeOffset="49215">-2095 8194 129,'-44'-3'129,"20"3"387,-4 0-258,1 0 129,-3 3-129,3 2 0,2 1 129,2-4-129,-1 1-129,8-3 129,-1 0-129,17 0-129,-27 0 258,27 0 258,-27-3-258,27 3 387,-22-8 129,22 8 129,-22-8 258,22 8 129,-17-9-129,17 9 258,0 0 0,-21-20 129,21 20-258,-13-18 129,13 18-387,-12-17 258,12 17-387,-15-18 0,15 18 129,-15-17-387,15 17 0,-14-16 0,14 16 129,-10-15-258,10 15 0,0 0-129,-9-17 0,9 17-258,0 0 258,0 0-258,0 0-129,0 0 0,0 0 0,0 0 0,0 0 0,0 0 0,2 18-129,5 2 129,1 8-129,5 6 258,1 8-258,-3 3 258,4 7-129,-3 4 129,1 5 0,-1-4 0,0 5 0,1-3-129,-3-2 129,3 0-129,-2-5 129,-1-4-129,1-4 129,-2-5-129,-1-3 129,-2-5 0,1-7 0,-4-3 0,1-3 0,-4-18 0,3 16 129,-3-16-258,0 0 129,0 0 0,0 0 0,0 0-129,0 0 0,0 0-129,0 0-258,0 0-516,0 0-1161,-3-14-1548,3 14-516,-13-32-258,6 7-258,0-7 0</inkml:trace>
        </inkml:traceGroup>
        <inkml:traceGroup>
          <inkml:annotationXML>
            <emma:emma xmlns:emma="http://www.w3.org/2003/04/emma" version="1.0">
              <emma:interpretation id="{EE28E848-228F-44A0-962A-AF01C8A074BE}" emma:medium="tactile" emma:mode="ink">
                <msink:context xmlns:msink="http://schemas.microsoft.com/ink/2010/main" type="inkWord" rotatedBoundingBox="9911,11887 14691,12014 14618,14766 9838,14639"/>
              </emma:interpretation>
              <emma:one-of disjunction-type="recognition" id="oneOf7">
                <emma:interpretation id="interp35" emma:lang="en-US" emma:confidence="0">
                  <emma:literal>*oxygen</emma:literal>
                </emma:interpretation>
                <emma:interpretation id="interp36" emma:lang="en-US" emma:confidence="1">
                  <emma:literal>3 oxygen</emma:literal>
                </emma:interpretation>
                <emma:interpretation id="interp37" emma:lang="en-US" emma:confidence="0">
                  <emma:literal>•oxygen</emma:literal>
                </emma:interpretation>
                <emma:interpretation id="interp38" emma:lang="en-US" emma:confidence="0">
                  <emma:literal>Box_ygen</emma:literal>
                </emma:interpretation>
                <emma:interpretation id="interp39" emma:lang="en-US" emma:confidence="0">
                  <emma:literal>Box.ygen</emma:literal>
                </emma:interpretation>
              </emma:one-of>
            </emma:emma>
          </inkml:annotationXML>
          <inkml:trace contextRef="#ctx0" brushRef="#br0" timeOffset="62727">3430 8082 4773,'-15'0'2967,"15"0"-387,0 0 129,0 0-1677,0 0-516,0 0-258,-7-15 129,7 15-129,0-23 129,5 7-129,8-2 258,3-3-387,12-4 129,2-5-258,11-2 0,3 0 0,5-1 0,4 3 0,-1 3 0,-3 3 0,-6 7 129,-4 9 129,-7 8 0,-13 5 0,-6 15 0,-13 6 129,-3 13-129,-20 5-129,-11 5 0,-10 6 0,-7 1-258,-7 1 129,-6-4-129,-1 1 0,1-8-129,6-4-129,7-6 0,10-9 0,5-5-129,15-9-129,21-13 258,0 0 0,0 0 129,16 0-129,18 0 258,10-10 129,11 4 0,9 4 129,5 2-129,9 5-129,2 13 129,-1 10 0,-8 4 0,-2 10 0,-13 5 0,-11 6 0,-17 3 0,-15 4 129,-13 1-129,-16-3 0,-15-5 258,-13-3-258,-10-4 129,-11-10 129,-1-8-129,-7-8 129,2-10-129,-2-9 0,3-1 0,9-11-129,7-9-129,11-3-129,9-7 0,11 1 0,12-6-387,11 0-129,0 4-645,15-8-1032,15 18-387,-7-9 0,13 15 129</inkml:trace>
          <inkml:trace contextRef="#ctx0" brushRef="#br0" timeOffset="63626">4571 8404 2451,'-12'-30'0,"12"30"774,-6-25 774,6 25 645,0 0 1032,-11-22 129,11 22-129,0 0-1032,0 0-774,0 0-387,-19-11-387,19 11-129,-17-4-129,17 4-129,-27-2-129,27 2 0,-31 0-129,13 3 0,1 4 0,-2 4 0,2 2 0,-1 0 0,2 7 0,1 1 129,2 6-129,4 5 0,2 3 0,6-2 0,1 7 0,0 3 0,4-2 0,9-1 0,1-4 129,6-3-129,1-8 129,3 0 0,5-10 0,-1-3 129,2-11 129,2-1-258,-2 0 129,1-10 0,-2-2-129,-3-3 0,-6-3 129,-1-1-129,-8-2 0,-2 0-129,-9 1 129,0-2 0,-5 1 0,-6-1 0,-3-3-129,-7 2 129,-1-2-129,0-3 129,-1 1-129,-3 0 0,5 4 0,-3 0-129,4 8 0,3 1 0,17 14-129,-28-16 0,28 16-129,-20-3-258,20 3-129,0 0-258,0 0-774,-6 9-903,6-9-1161,12 21 0,-12-21-129,25 22 129</inkml:trace>
          <inkml:trace contextRef="#ctx0" brushRef="#br0" timeOffset="63979">4743 8317 11223,'0'0'3999,"24"18"-387,-24-18-258,20 3-2451,-20-3-1032,28 12 0,-11 0 129,6 8 0,4 5 129,4 3 129,4 11 0,1-3 0,6 6 129,-1 1-258,2 0-129,-3-3 0,-3-4 0,-3-5-258,-8-6-129,3 1-516,-14-10-645,5 1-903,-4-5-1161,-16-12-387,17 3 129,-17-3-258</inkml:trace>
          <inkml:trace contextRef="#ctx0" brushRef="#br0" timeOffset="64339">5233 8232 10320,'-5'21'3741,"5"-5"-387,0-16-258,0 18-1677,0-18-1806,-2 33 129,-6-8 258,-5 5 129,0 7 516,-8 0-129,5 8 258,-8 1-258,6 14 0,-3-3-129,1 4-258,3-4-258,3 3 129,-1-8-129,3-7-129,7-9 0,0-11 0,5-5-387,0-20-903,0 0-1290,27-11-903,-12-14-258,9 3-129,-1-15 129</inkml:trace>
          <inkml:trace contextRef="#ctx0" brushRef="#br0" timeOffset="65142">5544 8364 13416,'-9'36'3354,"9"-36"-258,0 0-129,0 0-3612,0 0-129,-3 19 387,3-19 387,5 31 258,0-10 387,7 13 0,0-4-129,7 9 0,-2-3-387,4-2 0,0-4-129,2-8 0,-2-6 0,1-9 129,-7-6-129,5-1 129,-4-8-129,-2-9 0,-1-4-129,-1-8 0,-2-2 0,-1-6-129,2 0 129,-7-3-129,3 3 129,-4-1 129,0 5 0,-3 3 129,0 6 0,1 6-129,-1 18 0,0-20 129,0 20-129,0 0 0,13 12-129,-4 7 129,5 12 0,4 2 0,1 12 0,2 7 0,3 5 0,-3 6 0,-2 2 0,-4 0 129,-2-2-258,-7 0 258,-5-1-258,-1-2 258,-10-3-258,-10-2 0,-4-2 0,-7-6-129,0-1 129,-3-9-129,3-9 0,-2-8-129,3-11 387,1-12 0,6-16 0,2-11 387,5-10-258,1-4 258,5-7-129,3-2 0,5-1 0,6 6 0,3 3 0,10 3-129,0 3 0,12 3 0,-1 6 0,5 4 129,-3 6-258,-1 0 0,1 13-516,-7-8-387,5 15-774,-11 0-903,0 0-1161,0 12-258,-17-12 0,34 15-258</inkml:trace>
          <inkml:trace contextRef="#ctx0" brushRef="#br0" timeOffset="66022">6475 8370 13803,'20'17'4386,"-20"-17"-258,0 0-129,0 0-2064,0 0-2064,-3-12 0,3 12 0,-26-22 129,26 22 0,-29-21 129,13 12 129,-4 3-129,0 1 0,1 1-129,-5 4 0,1 0-129,0 9 0,2 8 129,-3 8-129,3 9 0,-1 2 129,4 6-129,2 4 129,6-1 0,3-5 0,4-2 0,3-4 0,5-10 0,7-5 0,4-10 129,2-3-129,4-6 0,-1-6 129,0-8-129,0-2 0,2-5 0,-2-4 0,-1 0 0,-1-5 0,-2-1-129,-2 1 129,-1 1 0,-2-1-129,-4 4 129,-1 4 0,-1 7-129,-6 15 129,7-18-129,-7 18 129,0 0-129,14 22 0,-5 2 129,1 7-129,4 15 129,4 5 0,4 13 0,-1 8 0,2 5 0,-2 1 0,0 6 0,-4-2 0,-4-5 0,-6-4-129,-7-9 129,0-9 0,-13-7-129,-7-11 129,-5-11-129,-6-11 129,-1-9 0,-2-6 0,-1-15 129,1-8-129,-1-9 0,6-7 129,4-5 0,3-4 0,7-2-129,6-4 129,9 1-129,0-1 129,16 3-129,7 2 129,4 3-129,2 8 0,4 4 129,-1 10-258,-2 9 0,-4 3-258,-2 12-387,-24 0-387,27 17-1032,-27-17-1419,13 26-516,-13-26-258,4 17-129</inkml:trace>
          <inkml:trace contextRef="#ctx0" brushRef="#br0" timeOffset="67074">6702 8732 13287,'0'18'3999,"0"-18"-387,0-8-387,0 8-2967,3-25-258,-3 25 387,14-37-129,3 19 129,0-10 0,10 1 0,-2-5 0,9 6-129,-3-4 0,3 3-129,-5-1 0,-2 9 129,-10 3 0,-17 16 0,21-15 0,-21 15 0,0 0 0,0 0 0,0 0-129,0 0 0,-20-21-129,20 21 0,-30-22 0,13 10-129,-2-2 129,-4 1 0,2 3 0,-1 0-129,3 3 0,2 2 0,17 5 0,-29-2 0,29 2 0,-18 3 0,18-3 0,-7 28 0,5-4 0,2 9 129,0 8-129,0 14 258,9 10-258,2 7 258,2 5-129,2 1 0,7-5 129,2-6-129,4-11 129,8-13 0,2-20 0,7-16 0,2-12 0,4-19-129,0-15 129,-1-15-129,-9-9 0,-4-7 0,-12-7 0,-6 1 0,-11 0 129,-5 6-129,-3 4 129,-9 13 0,-2 6 0,1 11 0,3 10 0,0 5-129,7 21 0,0 0 0,0 0-129,0 25 129,10 14-129,3 6 129,2 10 0,2 11 129,3 4-129,0 7 129,-4-11-129,-2-2 129,-2-11-129,-2-9 129,-3-13-129,1-7 129,-8-24 129,4 18-129,-4-18 129,0-12-129,0-15 129,3-7-129,1-10 0,4-14 0,2-9-129,4-6-129,8 0 129,0-3 0,5 10 0,3 8-129,3 12 129,-1 15 0,7 17 0,-1 14 0,4 21 0,1 21 0,-1 16-129,-2 17 129,1 16 0,-5 4 0,-5 4 0,-4-10 0,-7-4-258,-10-25-903,11-6-2064,-18-29-1161,-3-25-258,0-32-387,0-25 0</inkml:trace>
          <inkml:trace contextRef="#ctx0" brushRef="#br0" timeOffset="78250">4961 10489 12126,'-17'12'4128,"-8"-1"0,25-11-129,-23 0-2580,23 0-774,0 0 0,0 0 0,0 0 0,0 0 129,14-2 0,10-1-129,5-5-129,13 3 0,8-12-129,12 2 0,6-4-129,9 1-128,-4-1-130,1 2 0,-2-1 0,-6 4 0,-10 7 0,-9 3 0,-10 2 0,-9 2 0,-6 0 0,-22 0-388,22 21-257,-22-21-645,3 34-2064,-7-16-1032,-6 0-516,-7-7 0,-3-1-387</inkml:trace>
        </inkml:traceGroup>
      </inkml:traceGroup>
    </inkml:traceGroup>
    <inkml:traceGroup>
      <inkml:annotationXML>
        <emma:emma xmlns:emma="http://www.w3.org/2003/04/emma" version="1.0">
          <emma:interpretation id="{943D7583-4B39-4CE2-A5ED-C0942F4B46D4}" emma:medium="tactile" emma:mode="ink">
            <msink:context xmlns:msink="http://schemas.microsoft.com/ink/2010/main" type="paragraph" rotatedBoundingBox="7150,17707 7408,14588 8885,14711 8626,1783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2538C32-527E-4712-9326-9EA7C2D26330}" emma:medium="tactile" emma:mode="ink">
              <msink:context xmlns:msink="http://schemas.microsoft.com/ink/2010/main" type="line" rotatedBoundingBox="7150,17707 7408,14588 8885,14711 8626,17830">
                <msink:destinationLink direction="with" ref="{C714A4F1-9400-43C9-A198-9801FFC4646A}"/>
                <msink:destinationLink direction="with" ref="{346F8633-2CB4-4950-AA5C-AA44AAF8CC3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FC8F1A2-81B9-4898-B947-14D71FFA45EF}" emma:medium="tactile" emma:mode="ink">
                <msink:context xmlns:msink="http://schemas.microsoft.com/ink/2010/main" type="inkWord" rotatedBoundingBox="7150,17707 7408,14588 8885,14711 8626,17830"/>
              </emma:interpretation>
              <emma:one-of disjunction-type="recognition" id="oneOf8">
                <emma:interpretation id="interp40" emma:lang="en-US" emma:confidence="0">
                  <emma:literal>8.8</emma:literal>
                </emma:interpretation>
                <emma:interpretation id="interp41" emma:lang="en-US" emma:confidence="0">
                  <emma:literal>38.</emma:literal>
                </emma:interpretation>
                <emma:interpretation id="interp42" emma:lang="en-US" emma:confidence="0">
                  <emma:literal>8.8.</emma:literal>
                </emma:interpretation>
                <emma:interpretation id="interp43" emma:lang="en-US" emma:confidence="0">
                  <emma:literal>3.8.</emma:literal>
                </emma:interpretation>
                <emma:interpretation id="interp44" emma:lang="en-US" emma:confidence="0">
                  <emma:literal>8.88.</emma:literal>
                </emma:interpretation>
              </emma:one-of>
            </emma:emma>
          </inkml:annotationXML>
          <inkml:trace contextRef="#ctx0" brushRef="#br0" timeOffset="71302">1681 10629 10062,'-49'-5'3870,"24"-13"-258,0-1-129,-6-3-2193,-3-2-1032,1 0 0,-7-1 0,1 7 0,-8 5 129,0 9 0,-4 3-129,2 2 129,-5 11-258,7 8-129,-1 10 0,4 3 0,6 13-129,6 6 0,10 15 129,5 6-258,10 11 258,5 4 0,4 5 0,13 2 0,6 5 0,13 0-129,8-5 258,6-4-258,7-6 258,6-1-129,4-14 258,6-5-258,0-18 258,5-7 0,-3-18 0,-1-11 129,-4-15-129,0-19-129,-8-13 129,-8-18-258,-4-4 0,-4-17 0,-15-5 0,-8-7 0,-11-2 0,-7-3 0,-3-3 0,-6 6 129,-8-2 0,-8 12 0,3 8 129,0 8-129,-2 8 0,-3 13 129,0 9-129,-3 6 0,-3 5 0,-1 4 0,-5 5-129,1 3 0,0 5 0,-1 2-258,2 3 129,-1 4-258,5 8 0,-3 1-129,12 13-774,-9-13-1290,13 5-1290,0-3-387,17-15-129,-21 17-129</inkml:trace>
          <inkml:trace contextRef="#ctx0" brushRef="#br0" timeOffset="71934">1512 11033 9546,'0'-16'3612,"-21"-6"-516,21 22 0,-25-20-2451,8 8-903,-3-1 129,-1 10 129,-3 0-129,1 3 387,-3 11 0,2 3 0,0 7 0,1 6-258,1 3 0,5 1-129,4 2 0,4 4 0,5 0 0,4 3 129,6 2-129,7-1 129,12 1 0,-1-2 0,9-9 0,-1-2 129,8-7 129,-3-14 129,11-4 129,-5-13 0,-2-6 387,-4-18-387,-6 3 129,-6-13 0,-9 3 0,-6-5-258,-10 6 0,-7-1-129,-9 7 0,-6-4 0,-7 7-129,-2 3 0,-2 2-387,2 7-129,-3 0-516,12 16-645,-7-5-1548,14 7-774,15 0-516,-17 24 129,17 1-387</inkml:trace>
          <inkml:trace contextRef="#ctx0" brushRef="#br0" timeOffset="68402">1772 12011 13803,'-20'-48'3999,"4"21"-129,-2 0 129,-7-3-3870,-4-1-129,-6 1 0,-6 9 258,-6 0-129,-1 8 258,-9 5-129,0 8 0,-8 0 0,1 0-258,-2 15 0,0 8 0,1 8 0,1 8-129,6 8 129,2 7-129,6 10 129,8 2 0,6 4-129,5 2 129,8 2 0,8 2 0,3 2 0,11-1 0,1 0 129,10 6-129,11 2 129,12 1 0,3 1 0,11 4 0,7 1 0,11-3 129,2-4 0,11-4 129,1-12-129,8-9 0,3-17 129,4-9-129,1-22 129,0-10-129,-3-15-129,-4-17 129,-9-17 0,-8-14-129,-14-12 0,-12-9 0,-15-10 0,-10-5 0,-14-3 0,-6-2-129,-13-5 129,-7 4 0,-6 0-129,-2 6 129,-6 5-129,-3 5 0,-5 8 129,-2 6-129,1 12 0,-5 3 0,-3 9 0,-1 4-129,-1 7 129,-1 4-129,5 12 0,0 5-129,1 5 129,6 7 0,6 5-129,5 0 0,10 10-258,2-3-258,18 14-774,1-21-1806,0 27-1161,0-27-129,35 35-258,-12-13-516</inkml:trace>
          <inkml:trace contextRef="#ctx0" brushRef="#br0" timeOffset="69742">911 12361 4773,'26'8'3612,"-26"-8"-258,3 16-258,-3-16-645,7 19-1806,-7-19 129,4 42 0,-2-15 129,6 16-129,-6-4 258,10 13-129,-5-1-129,9 4-258,-5-6 0,3 2-387,-4-10 0,2-6 0,-4-4-129,-1-4 129,-1-8-129,-3-2 129,-3-17-129,4 16 129,-4-16 0,0 0 0,0 0 0,0 0-129,0 0 129,0 0-129,-7-18 0,-3-7 0,0-5-129,-3-10 0,1-8 0,-3-7 0,6-2 0,-1-5 129,3 0 0,2 3 0,5 1 0,0 4 129,0 6-129,12 6 129,-2 1 0,5 5-129,4 8 129,2 1 0,0 6 0,5 6-129,-4 2 129,5 4 0,-4 9-129,-2 0 129,-2 4-129,-19-4 0,24 30 129,-19-6-129,-5 1 129,0 4 0,-7 2-129,-7 5 0,-6-2 0,-2 5 129,-3-5-129,-3 2 0,1-8 0,3 0 0,0-9 0,6-6-129,18-13 129,-26 13-129,26-13 0,0 0-129,-7-10 129,7 10 0,4-17 0,-4 17 129,23-13-129,-3 11 129,4 2 0,6 2 0,2 10 0,1 0-129,2 4 129,-1-1-129,0 6 129,-8-2 0,-6-4 0,-5 2-129,-3-1 129,-10 2 0,-2 3 0,-7-1 0,-10 2 0,-7-1 0,0 1 0,-7 1 0,-2-3 0,4-2 0,2-1 0,4-7-129,3-5 0,5-5 0,15 0-258,-19-11-258,19 11-258,-3-39-1032,3 19-1548,7-2-387,3-1-387,3 2-258</inkml:trace>
          <inkml:trace contextRef="#ctx0" brushRef="#br0" timeOffset="70446">1517 12532 3612,'-2'-16'3741,"2"16"-258,-1-17 387,1 17-1548,0 0-645,-7-25-387,7 25 0,0 0-129,0 0-258,0 0-516,0 0-129,0 9-129,0-9-258,1 30 129,5-9-129,2 4 129,4 4 0,-4 2 0,2 4-129,-3-6 258,2-2-129,-4-5 0,1-1 0,0-6 0,-6-15 0,3 19 129,-3-19-129,0 0 129,0 0 0,0 0 0,0 0 129,0 0 0,0-8-258,0 8 129,-7-32 0,-1 9-129,0-9 0,4-4 0,1-3 0,3-2 0,0-1 0,8 0 0,7 3 129,3-1-258,5 6 258,-1 7-129,5 3 0,-1 2 0,1 7 0,-2 7 0,-5 1 0,4 7-129,-5 0 0,-2 5-516,-17-5-774,22 12-1806,-22-12-774,0 0-258,0 0 0</inkml:trace>
        </inkml:traceGroup>
      </inkml:traceGroup>
    </inkml:traceGroup>
    <inkml:traceGroup>
      <inkml:annotationXML>
        <emma:emma xmlns:emma="http://www.w3.org/2003/04/emma" version="1.0">
          <emma:interpretation id="{94940521-EDA3-4044-9B5C-A4AB005D454C}" emma:medium="tactile" emma:mode="ink">
            <msink:context xmlns:msink="http://schemas.microsoft.com/ink/2010/main" type="paragraph" rotatedBoundingBox="6031,16209 10003,16241 9988,18029 6017,179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2D7817C-9F3F-4D2A-9618-DDAA953766C1}" emma:medium="tactile" emma:mode="ink">
              <msink:context xmlns:msink="http://schemas.microsoft.com/ink/2010/main" type="line" rotatedBoundingBox="6031,16209 10003,16241 9988,18029 6017,17997">
                <msink:destinationLink direction="with" ref="{C714A4F1-9400-43C9-A198-9801FFC4646A}"/>
                <msink:destinationLink direction="with" ref="{346F8633-2CB4-4950-AA5C-AA44AAF8CC3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1A5AAD6-A44C-41DE-8CCC-C033DC76B4C3}" emma:medium="tactile" emma:mode="ink">
                <msink:context xmlns:msink="http://schemas.microsoft.com/ink/2010/main" type="inkWord" rotatedBoundingBox="6031,16209 7449,16221 7434,18008 6017,17997"/>
              </emma:interpretation>
              <emma:one-of disjunction-type="recognition" id="oneOf9">
                <emma:interpretation id="interp45" emma:lang="en-US" emma:confidence="0">
                  <emma:literal>☺</emma:literal>
                </emma:interpretation>
                <emma:interpretation id="interp46" emma:lang="en-US" emma:confidence="0">
                  <emma:literal>€</emma:literal>
                </emma:interpretation>
                <emma:interpretation id="interp47" emma:lang="en-US" emma:confidence="0">
                  <emma:literal>@</emma:literal>
                </emma:interpretation>
                <emma:interpretation id="interp48" emma:lang="en-US" emma:confidence="0">
                  <emma:literal>000</emma:literal>
                </emma:interpretation>
                <emma:interpretation id="interp49" emma:lang="en-US" emma:confidence="0">
                  <emma:literal>0.0</emma:literal>
                </emma:interpretation>
              </emma:one-of>
            </emma:emma>
          </inkml:annotationXML>
          <inkml:trace contextRef="#ctx0" brushRef="#br0" timeOffset="75134">196 12673 8901,'-12'-17'4386,"12"17"-258,-29-7-258,7 7-1161,-5 0-2451,-1 0-129,1 4-129,-6 5 0,-1 3 0,2 8 258,-2 4-129,4 7-129,2 3 129,6 5-129,7 5 0,4 3 129,9 1-129,2-2 0,14 3 129,8-4 0,6-8 129,9-3 129,0-16 129,7-6 0,-3-12-129,1-5 129,-5-21-129,-2-8 0,-8-11-129,-8-3-129,-6-4 0,-8 2-129,-5 0 0,-5 1 0,-10 8-129,-6 7-129,1 7-258,-5 3-258,6 17-774,-12-9-2064,11 14-903,2-2 0,18 4-387,-24-7 0</inkml:trace>
          <inkml:trace contextRef="#ctx0" brushRef="#br0" timeOffset="74554">765 12306 6708,'-18'-31'3741,"7"12"129,-11-8 0,-4-8-2193,4 11-645,-9-6 129,-2 6-258,-10-3-129,4 13 129,-12-1-258,3 6-258,-7 4-129,-1 5 0,-6 4 0,-2 10-258,-4 7 129,-1 5-129,-2 6-129,0 4 129,4 4 0,1 5 0,3 4-129,10 1 129,4 9 0,5 0-129,8 7 129,7 4 0,7 7 0,3 8-129,14 2 129,5 8 0,12 0-129,15 2 258,10 0-129,6 3 0,15-5 129,8-5-129,8-7 258,11-9-129,2-16 258,10-11-258,4-22 258,4-14-129,0-15-129,-3-26 258,-10-18-258,-6-13 129,-12-19-129,-10-12 129,-19-12-129,-11-9 129,-18-4 0,-10 1-129,-6 7 129,-17 0-129,-15 12 0,-2 10 129,-11 10-129,1 16 0,-3 7 0,-2 11 0,-1 5-129,0 9 0,1 8 0,2 3 0,0 3 0,2 4 0,4 3-129,4 3 0,9 4-129,4-3-129,24 4-129,-27 0-129,27 0-387,0 0-774,0 22-1806,0-22-1032,5 27 129,-1-11-258,8 1 0</inkml:trace>
          <inkml:trace contextRef="#ctx0" brushRef="#br0" timeOffset="72942">3110 12225 11481,'-43'-9'4257,"17"4"-645,-11-8-129,0-4-2451,-6 0-1161,-2 9-129,-8-2 129,0 7-129,-4 3 387,-1 0 0,4 8 129,-1 4 0,1 7-129,3 2 0,0 4-129,1 2 0,6 4 0,3 2 0,6 6 0,5 7 129,4 4-258,2 6 129,10 4 0,3 6 129,4 4 0,5 7 129,2 5-129,0-3 129,12 6-129,3 0 0,6 2 129,12-4-258,4-7 0,4-6 129,6-7-129,7-14 129,7-6 129,7-14 0,8-13-129,2-13 129,7-3 0,0-13 0,2-11 0,-7-12 0,1-4 0,-8-13 0,-8-3 0,-4-8 0,-10-4 0,-9-6 0,-11-1-129,-8-5 129,-16 4-129,-7-2 0,-8 4-129,-22-5 129,-7 7 0,-11-1-129,-5 4 129,-5 8-129,2 4 0,-2 7 0,-3 8 0,7 11-129,-2 7 129,5 12-129,6 5 0,4 7-258,4-4-258,12 8-645,-7-4-1032,32 0-1806,-24 23-258,20-5-387,3 0 0</inkml:trace>
          <inkml:trace contextRef="#ctx0" brushRef="#br0" timeOffset="73518">2766 12807 13932,'-2'-18'4128,"2"18"-129,-31-15-516,8 14-3354,-2 1-258,-4 0 0,-3 10 0,-4 1 0,4 6 0,1 4 129,1 3 0,7-3 0,3 3-129,5 1 129,8 2-129,4-1 0,3-3 129,7 4-258,8-2 258,8 0 0,4-3 258,6-4 0,2-6-129,8-1 258,-7-6-129,7-3 129,-3-2 0,-3-8 0,-8-13-129,0 2 0,-12-10-129,-5-1 0,-6-6-129,-6 2 0,-4-3 0,-10 0-258,-3 5-258,-13-8-645,9 16-1548,-13-1-1290,2 2-387,0 3-129,-1 4-387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7T18:39:09.50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714A4F1-9400-43C9-A198-9801FFC4646A}" emma:medium="tactile" emma:mode="ink">
          <msink:context xmlns:msink="http://schemas.microsoft.com/ink/2010/main" type="inkDrawing" rotatedBoundingBox="7080,14262 7139,18445 4932,18476 4873,14292" semanticType="verticalRange" shapeName="Other">
            <msink:sourceLink direction="with" ref="{02538C32-527E-4712-9326-9EA7C2D26330}"/>
            <msink:sourceLink direction="with" ref="{72D7817C-9F3F-4D2A-9618-DDAA953766C1}"/>
          </msink:context>
        </emma:interpretation>
      </emma:emma>
    </inkml:annotationXML>
    <inkml:trace contextRef="#ctx0" brushRef="#br0">2201 0 15480,'-64'49'4386,"18"-27"-258,-9-3 0,-10 1-3999,-9 3 0,-9-1 0,-11 8 0,-15 0 129,-9 3 0,-11-1 129,-4 1-129,-3-5 0,1 1-258,-4-3 258,8-3-387,6-1 258,6 3-129,12-2 0,14 2 129,16-1-129,15 1 0,17-2 0,11 5 0,17-1 0,9 2 0,8 5 0,12 15 0,8 7-129,4 15 258,4 13-129,6 18 0,0 15 0,-1 21 0,-1 16 0,-6 11 0,-5 16 0,-7 10-129,-7 4 129,-2 0 0,-5-5 0,-7-7 129,-6-20-129,0-13 129,3-24-129,-1-14 129,8-18-129,2-15 0,1-12 0,7-9-129,4-6 129,6-4 0,0-5 0,4-2-129,2-5 129,2-8 129,5 0-258,6-9 258,6-5-129,8-3 0,4-4 129,11-2 0,11 0 0,11 0 0,11 0 0,5 6 0,6 3-129,0 8 129,1-1 0,-4 6-129,-7 1 0,-11-1 0,-12 1-129,-15-11-387,2 6-1548,-24-23-1806,7-7-1032,-16-20 0,1-13-387,-1-18-387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7T18:39:10.52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46F8633-2CB4-4950-AA5C-AA44AAF8CC3B}" emma:medium="tactile" emma:mode="ink">
          <msink:context xmlns:msink="http://schemas.microsoft.com/ink/2010/main" type="inkDrawing" rotatedBoundingBox="11055,14274 11616,18039 9884,18297 9323,14532" semanticType="verticalRange" shapeName="Other">
            <msink:sourceLink direction="with" ref="{02538C32-527E-4712-9326-9EA7C2D26330}"/>
            <msink:sourceLink direction="with" ref="{72D7817C-9F3F-4D2A-9618-DDAA953766C1}"/>
          </msink:context>
        </emma:interpretation>
      </emma:emma>
    </inkml:annotationXML>
    <inkml:trace contextRef="#ctx0" brushRef="#br0">0 106 13416,'24'0'4386,"9"-2"-258,7-11-129,16 5-3354,7-7-645,12 5 258,10-2 0,16 8 258,4-4-258,11 7 129,1-5 0,10 6 0,-3-1 0,0 1-258,-12 0 129,-10 0-258,-10 0 129,-16 0 0,-13 2 0,-14 7-129,-12 0 129,-10 15-129,-10 6 129,-6 13-129,-6 14 129,-5 17-129,0 15 129,0 19 0,-5 16-129,-2 10 129,0 14-129,3 14 129,1 11-129,-1 5 0,2 4 0,2 3 0,0-3 0,6-6 0,1 1 0,7-14-129,1-8 129,2-13 0,5-5-129,4-8 129,2-11 0,2-10 0,1-11 0,-1-14 0,-2-13 129,-1-13-258,-6-15 258,-5-12-258,-3-14 258,-13-16-129,0 0 0,0 0 0,-27-25-129,-4 4 258,-13-6-258,-13-7 129,-11 4-129,-7 6 129,-6 2-129,-8 10 129,-1 10-129,-3 2 0,5 9 258,2 8-129,3 5 0,8 5 0,7 0 0,10-3-129,8 1 129,11-7-387,12 4-387,0-13-516,23 12-903,4-21-1806,0 0-387,0 0-387,15-2-129,6-20 0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AE41-F762-45C5-82BB-AF8347D7D0D9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01E9-EBB5-4535-B80E-CEEA62FB6D0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AE41-F762-45C5-82BB-AF8347D7D0D9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01E9-EBB5-4535-B80E-CEEA62FB6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AE41-F762-45C5-82BB-AF8347D7D0D9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01E9-EBB5-4535-B80E-CEEA62FB6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AE41-F762-45C5-82BB-AF8347D7D0D9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01E9-EBB5-4535-B80E-CEEA62FB6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AE41-F762-45C5-82BB-AF8347D7D0D9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01E9-EBB5-4535-B80E-CEEA62FB6D0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AE41-F762-45C5-82BB-AF8347D7D0D9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01E9-EBB5-4535-B80E-CEEA62FB6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AE41-F762-45C5-82BB-AF8347D7D0D9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01E9-EBB5-4535-B80E-CEEA62FB6D0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AE41-F762-45C5-82BB-AF8347D7D0D9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01E9-EBB5-4535-B80E-CEEA62FB6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AE41-F762-45C5-82BB-AF8347D7D0D9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01E9-EBB5-4535-B80E-CEEA62FB6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AE41-F762-45C5-82BB-AF8347D7D0D9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01E9-EBB5-4535-B80E-CEEA62FB6D0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AE41-F762-45C5-82BB-AF8347D7D0D9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01E9-EBB5-4535-B80E-CEEA62FB6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D96AE41-F762-45C5-82BB-AF8347D7D0D9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5CB01E9-EBB5-4535-B80E-CEEA62FB6D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18.emf"/><Relationship Id="rId18" Type="http://schemas.openxmlformats.org/officeDocument/2006/relationships/customXml" Target="../ink/ink26.xml"/><Relationship Id="rId26" Type="http://schemas.openxmlformats.org/officeDocument/2006/relationships/customXml" Target="../ink/ink30.xml"/><Relationship Id="rId3" Type="http://schemas.openxmlformats.org/officeDocument/2006/relationships/image" Target="../media/image13.emf"/><Relationship Id="rId21" Type="http://schemas.openxmlformats.org/officeDocument/2006/relationships/image" Target="../media/image23.emf"/><Relationship Id="rId7" Type="http://schemas.openxmlformats.org/officeDocument/2006/relationships/image" Target="../media/image15.emf"/><Relationship Id="rId12" Type="http://schemas.openxmlformats.org/officeDocument/2006/relationships/customXml" Target="../ink/ink23.xml"/><Relationship Id="rId17" Type="http://schemas.openxmlformats.org/officeDocument/2006/relationships/image" Target="../media/image21.emf"/><Relationship Id="rId25" Type="http://schemas.openxmlformats.org/officeDocument/2006/relationships/image" Target="../media/image25.emf"/><Relationship Id="rId2" Type="http://schemas.openxmlformats.org/officeDocument/2006/relationships/customXml" Target="../ink/ink18.xml"/><Relationship Id="rId16" Type="http://schemas.openxmlformats.org/officeDocument/2006/relationships/customXml" Target="../ink/ink25.xml"/><Relationship Id="rId20" Type="http://schemas.openxmlformats.org/officeDocument/2006/relationships/customXml" Target="../ink/ink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11" Type="http://schemas.openxmlformats.org/officeDocument/2006/relationships/image" Target="../media/image190.emf"/><Relationship Id="rId24" Type="http://schemas.openxmlformats.org/officeDocument/2006/relationships/customXml" Target="../ink/ink29.xml"/><Relationship Id="rId5" Type="http://schemas.openxmlformats.org/officeDocument/2006/relationships/image" Target="../media/image14.emf"/><Relationship Id="rId15" Type="http://schemas.openxmlformats.org/officeDocument/2006/relationships/image" Target="../media/image20.emf"/><Relationship Id="rId23" Type="http://schemas.openxmlformats.org/officeDocument/2006/relationships/image" Target="../media/image24.emf"/><Relationship Id="rId10" Type="http://schemas.openxmlformats.org/officeDocument/2006/relationships/customXml" Target="../ink/ink22.xml"/><Relationship Id="rId19" Type="http://schemas.openxmlformats.org/officeDocument/2006/relationships/image" Target="../media/image22.emf"/><Relationship Id="rId4" Type="http://schemas.openxmlformats.org/officeDocument/2006/relationships/customXml" Target="../ink/ink19.xml"/><Relationship Id="rId9" Type="http://schemas.openxmlformats.org/officeDocument/2006/relationships/image" Target="../media/image16.emf"/><Relationship Id="rId14" Type="http://schemas.openxmlformats.org/officeDocument/2006/relationships/customXml" Target="../ink/ink24.xml"/><Relationship Id="rId22" Type="http://schemas.openxmlformats.org/officeDocument/2006/relationships/customXml" Target="../ink/ink28.xml"/><Relationship Id="rId27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emf"/><Relationship Id="rId7" Type="http://schemas.openxmlformats.org/officeDocument/2006/relationships/image" Target="../media/image28.emf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.xml"/><Relationship Id="rId5" Type="http://schemas.openxmlformats.org/officeDocument/2006/relationships/image" Target="../media/image27.emf"/><Relationship Id="rId4" Type="http://schemas.openxmlformats.org/officeDocument/2006/relationships/customXml" Target="../ink/ink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13" Type="http://schemas.openxmlformats.org/officeDocument/2006/relationships/image" Target="../media/image34.emf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12" Type="http://schemas.openxmlformats.org/officeDocument/2006/relationships/customXml" Target="../ink/ink39.xml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.xml"/><Relationship Id="rId11" Type="http://schemas.openxmlformats.org/officeDocument/2006/relationships/image" Target="../media/image33.emf"/><Relationship Id="rId5" Type="http://schemas.openxmlformats.org/officeDocument/2006/relationships/image" Target="../media/image30.emf"/><Relationship Id="rId15" Type="http://schemas.openxmlformats.org/officeDocument/2006/relationships/image" Target="../media/image35.emf"/><Relationship Id="rId10" Type="http://schemas.openxmlformats.org/officeDocument/2006/relationships/customXml" Target="../ink/ink38.xml"/><Relationship Id="rId4" Type="http://schemas.openxmlformats.org/officeDocument/2006/relationships/customXml" Target="../ink/ink35.xml"/><Relationship Id="rId9" Type="http://schemas.openxmlformats.org/officeDocument/2006/relationships/image" Target="../media/image32.emf"/><Relationship Id="rId14" Type="http://schemas.openxmlformats.org/officeDocument/2006/relationships/customXml" Target="../ink/ink4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.xml"/><Relationship Id="rId3" Type="http://schemas.openxmlformats.org/officeDocument/2006/relationships/image" Target="../media/image36.emf"/><Relationship Id="rId7" Type="http://schemas.openxmlformats.org/officeDocument/2006/relationships/image" Target="../media/image38.emf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.xml"/><Relationship Id="rId5" Type="http://schemas.openxmlformats.org/officeDocument/2006/relationships/image" Target="../media/image37.emf"/><Relationship Id="rId4" Type="http://schemas.openxmlformats.org/officeDocument/2006/relationships/customXml" Target="../ink/ink42.xml"/><Relationship Id="rId9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10.emf"/><Relationship Id="rId4" Type="http://schemas.openxmlformats.org/officeDocument/2006/relationships/customXml" Target="../ink/ink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5.emf"/><Relationship Id="rId12" Type="http://schemas.openxmlformats.org/officeDocument/2006/relationships/customXml" Target="../ink/ink16.xml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5" Type="http://schemas.openxmlformats.org/officeDocument/2006/relationships/image" Target="../media/image19.emf"/><Relationship Id="rId10" Type="http://schemas.openxmlformats.org/officeDocument/2006/relationships/customXml" Target="../ink/ink15.xml"/><Relationship Id="rId4" Type="http://schemas.openxmlformats.org/officeDocument/2006/relationships/customXml" Target="../ink/ink12.xml"/><Relationship Id="rId9" Type="http://schemas.openxmlformats.org/officeDocument/2006/relationships/image" Target="../media/image16.emf"/><Relationship Id="rId14" Type="http://schemas.openxmlformats.org/officeDocument/2006/relationships/customXml" Target="../ink/ink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Polyatomic ion-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ION THAT CONSISTS OF MORE THAN ONE ATOM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48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the following polyatomic 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29"/>
              <p14:cNvContentPartPr/>
              <p14:nvPr/>
            </p14:nvContentPartPr>
            <p14:xfrm>
              <a:off x="482451" y="3542451"/>
              <a:ext cx="940320" cy="18399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8051" y="3530571"/>
                <a:ext cx="962280" cy="18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5" name="Ink 34"/>
              <p14:cNvContentPartPr/>
              <p14:nvPr/>
            </p14:nvContentPartPr>
            <p14:xfrm>
              <a:off x="470571" y="2039451"/>
              <a:ext cx="1957320" cy="112248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6531" y="2025411"/>
                <a:ext cx="1986120" cy="11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1" name="Ink 40"/>
              <p14:cNvContentPartPr/>
              <p14:nvPr/>
            </p14:nvContentPartPr>
            <p14:xfrm>
              <a:off x="2911011" y="2144211"/>
              <a:ext cx="361080" cy="338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97331" y="2129451"/>
                <a:ext cx="3895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2" name="Ink 41"/>
              <p14:cNvContentPartPr/>
              <p14:nvPr/>
            </p14:nvContentPartPr>
            <p14:xfrm>
              <a:off x="2147451" y="2076171"/>
              <a:ext cx="593640" cy="114732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42411" y="2068251"/>
                <a:ext cx="613440" cy="11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3" name="Ink 42"/>
              <p14:cNvContentPartPr/>
              <p14:nvPr/>
            </p14:nvContentPartPr>
            <p14:xfrm>
              <a:off x="2284251" y="3498171"/>
              <a:ext cx="602640" cy="191052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71651" y="3488811"/>
                <a:ext cx="629640" cy="19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8" name="Ink 47"/>
              <p14:cNvContentPartPr/>
              <p14:nvPr/>
            </p14:nvContentPartPr>
            <p14:xfrm>
              <a:off x="1046931" y="5504811"/>
              <a:ext cx="2493360" cy="126900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33251" y="5494014"/>
                <a:ext cx="2513160" cy="1292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/>
              <p14:cNvContentPartPr/>
              <p14:nvPr/>
            </p14:nvContentPartPr>
            <p14:xfrm>
              <a:off x="749571" y="3630291"/>
              <a:ext cx="2700000" cy="16948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6251" y="3471531"/>
                <a:ext cx="2724480" cy="18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/>
              <p14:cNvContentPartPr/>
              <p14:nvPr/>
            </p14:nvContentPartPr>
            <p14:xfrm>
              <a:off x="1681971" y="4430931"/>
              <a:ext cx="50760" cy="1825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74411" y="4423371"/>
                <a:ext cx="6624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/>
              <p14:cNvContentPartPr/>
              <p14:nvPr/>
            </p14:nvContentPartPr>
            <p14:xfrm>
              <a:off x="1652451" y="4321851"/>
              <a:ext cx="30600" cy="302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43451" y="4317891"/>
                <a:ext cx="514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/>
              <p14:cNvContentPartPr/>
              <p14:nvPr/>
            </p14:nvContentPartPr>
            <p14:xfrm>
              <a:off x="1221531" y="4073091"/>
              <a:ext cx="862560" cy="7164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08571" y="4062291"/>
                <a:ext cx="890280" cy="74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/>
              <p14:cNvContentPartPr/>
              <p14:nvPr/>
            </p14:nvContentPartPr>
            <p14:xfrm>
              <a:off x="1379931" y="4285131"/>
              <a:ext cx="246240" cy="3225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68051" y="4272531"/>
                <a:ext cx="27036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/>
              <p14:cNvContentPartPr/>
              <p14:nvPr/>
            </p14:nvContentPartPr>
            <p14:xfrm>
              <a:off x="4323651" y="1826691"/>
              <a:ext cx="3009600" cy="40165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15011" y="1816251"/>
                <a:ext cx="3022920" cy="40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" name="Ink 4"/>
              <p14:cNvContentPartPr/>
              <p14:nvPr/>
            </p14:nvContentPartPr>
            <p14:xfrm>
              <a:off x="2835051" y="3119451"/>
              <a:ext cx="4791240" cy="8697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23891" y="3103604"/>
                <a:ext cx="4808880" cy="89929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2960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you are given the name of a polyatomic ion you can write the chemical formula using the </a:t>
            </a:r>
            <a:r>
              <a:rPr lang="en-US" dirty="0" err="1" smtClean="0"/>
              <a:t>criss-cross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r>
              <a:rPr lang="en-US" dirty="0" smtClean="0"/>
              <a:t>Beryllium hydroxide </a:t>
            </a:r>
          </a:p>
          <a:p>
            <a:pPr lvl="1"/>
            <a:r>
              <a:rPr lang="en-US" dirty="0" smtClean="0"/>
              <a:t>1. Write the element and polyatomic ion with their charge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274320" lvl="1" indent="0">
              <a:buNone/>
            </a:pPr>
            <a:r>
              <a:rPr lang="en-US" dirty="0" smtClean="0"/>
              <a:t>2. cross the charge down to OPPOSITE sides</a:t>
            </a:r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3.Write the new formula with the subscripts (YOU NEED PARATHESIS IF THE NUMBER CROSSED DOWN TO THE POLYATOMIC ION IS MORE THAN ONE)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1" name="Ink 30"/>
              <p14:cNvContentPartPr/>
              <p14:nvPr/>
            </p14:nvContentPartPr>
            <p14:xfrm>
              <a:off x="2120477" y="4119474"/>
              <a:ext cx="2099880" cy="5986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12917" y="4110114"/>
                <a:ext cx="2122200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2" name="Ink 31"/>
              <p14:cNvContentPartPr/>
              <p14:nvPr/>
            </p14:nvContentPartPr>
            <p14:xfrm>
              <a:off x="2184917" y="4003194"/>
              <a:ext cx="1668960" cy="39600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71957" y="3991314"/>
                <a:ext cx="16934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8" name="Ink 107"/>
              <p14:cNvContentPartPr/>
              <p14:nvPr/>
            </p14:nvContentPartPr>
            <p14:xfrm>
              <a:off x="1325237" y="2737131"/>
              <a:ext cx="7514640" cy="3937623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12637" y="2726331"/>
                <a:ext cx="7542000" cy="395994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1519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Practice: Write the chemical formulas for the following (it may be helpful to look at the steps on the last slide)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r>
              <a:rPr lang="en-US" dirty="0" smtClean="0"/>
              <a:t>Lithium sulfite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Calcium Nitrite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77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Practice: Write the chemical formulas for the following (it may be helpful to look at the steps on the last slide)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r>
              <a:rPr lang="en-US" dirty="0" smtClean="0"/>
              <a:t>Lithium sulfite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Calcium Nitrite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1124691" y="2280651"/>
              <a:ext cx="3476880" cy="39819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2451" y="2269131"/>
                <a:ext cx="3508920" cy="40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/>
              <p14:cNvContentPartPr/>
              <p14:nvPr/>
            </p14:nvContentPartPr>
            <p14:xfrm>
              <a:off x="1812291" y="2499531"/>
              <a:ext cx="2301120" cy="4928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00771" y="2492691"/>
                <a:ext cx="2323800" cy="51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/>
              <p14:cNvContentPartPr/>
              <p14:nvPr/>
            </p14:nvContentPartPr>
            <p14:xfrm>
              <a:off x="1820571" y="2565771"/>
              <a:ext cx="2246040" cy="4194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01851" y="2554971"/>
                <a:ext cx="228060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4" name="Ink 43"/>
              <p14:cNvContentPartPr/>
              <p14:nvPr/>
            </p14:nvContentPartPr>
            <p14:xfrm>
              <a:off x="2422491" y="4552251"/>
              <a:ext cx="1833480" cy="55548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03051" y="4534971"/>
                <a:ext cx="1869120" cy="58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5" name="Ink 44"/>
              <p14:cNvContentPartPr/>
              <p14:nvPr/>
            </p14:nvContentPartPr>
            <p14:xfrm>
              <a:off x="2473971" y="4815771"/>
              <a:ext cx="1876680" cy="23832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56331" y="4795251"/>
                <a:ext cx="19152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2" name="Ink 51"/>
              <p14:cNvContentPartPr/>
              <p14:nvPr/>
            </p14:nvContentPartPr>
            <p14:xfrm>
              <a:off x="3063291" y="5383131"/>
              <a:ext cx="353520" cy="80460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44571" y="5365131"/>
                <a:ext cx="379080" cy="83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3" name="Ink 52"/>
              <p14:cNvContentPartPr/>
              <p14:nvPr/>
            </p14:nvContentPartPr>
            <p14:xfrm>
              <a:off x="4690131" y="5908371"/>
              <a:ext cx="314280" cy="40320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69971" y="5888211"/>
                <a:ext cx="347040" cy="44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584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the charges are equal in value they cancel each other and you don’t have to write either subscript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r>
              <a:rPr lang="en-US" dirty="0" smtClean="0"/>
              <a:t>Calcium Carbonate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895731" y="2035851"/>
              <a:ext cx="8095320" cy="25304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8091" y="2023611"/>
                <a:ext cx="8120880" cy="256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" name="Ink 25"/>
              <p14:cNvContentPartPr/>
              <p14:nvPr/>
            </p14:nvContentPartPr>
            <p14:xfrm>
              <a:off x="5174331" y="1926411"/>
              <a:ext cx="3090240" cy="11512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55971" y="1905531"/>
                <a:ext cx="3129480" cy="11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4" name="Ink 53"/>
              <p14:cNvContentPartPr/>
              <p14:nvPr/>
            </p14:nvContentPartPr>
            <p14:xfrm>
              <a:off x="939291" y="3770691"/>
              <a:ext cx="2011680" cy="89784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1291" y="3752691"/>
                <a:ext cx="2050200" cy="9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8" name="Ink 57"/>
              <p14:cNvContentPartPr/>
              <p14:nvPr/>
            </p14:nvContentPartPr>
            <p14:xfrm>
              <a:off x="720051" y="3542811"/>
              <a:ext cx="2606040" cy="136332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9171" y="3522291"/>
                <a:ext cx="2647800" cy="140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0286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Polyatomic ions are made up of more than one atom</a:t>
            </a:r>
          </a:p>
          <a:p>
            <a:r>
              <a:rPr lang="en-US" dirty="0" smtClean="0"/>
              <a:t>They still have an overall charge, formed from the combination of atoms</a:t>
            </a:r>
          </a:p>
          <a:p>
            <a:r>
              <a:rPr lang="en-US" dirty="0" smtClean="0"/>
              <a:t>They can be positively or negatively charge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430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12" y="528774"/>
            <a:ext cx="6638925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362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Formulas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chemical formula of each polyatomic ion tells you how many atoms of each element there are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is a polyatomic ion, since it is made up of more than one atom and these two types of atoms together have a charge (+)</a:t>
            </a:r>
          </a:p>
          <a:p>
            <a:r>
              <a:rPr lang="en-US" dirty="0" smtClean="0"/>
              <a:t>This tells you there is one atom of Nitrogen (N) and 4 atoms of hydrogen (H)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610971" y="2538771"/>
              <a:ext cx="1914480" cy="8582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0451" y="2524371"/>
                <a:ext cx="1946880" cy="89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1376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Formulas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chemical formula of a polyatomic ion also tells you how the atoms are connected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tells you the 4 hydrogen atoms are all connected to the nitrogen atom, since the H is right after the N. The polyatomic ion is placed in brackets [ ] and given a charge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741651" y="2389371"/>
              <a:ext cx="1756800" cy="7268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7611" y="2379291"/>
                <a:ext cx="1776240" cy="75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2887611" y="4572771"/>
              <a:ext cx="1565280" cy="16876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74651" y="4560531"/>
                <a:ext cx="1591560" cy="171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" name="Ink 35"/>
              <p14:cNvContentPartPr/>
              <p14:nvPr/>
            </p14:nvContentPartPr>
            <p14:xfrm>
              <a:off x="4249131" y="4502931"/>
              <a:ext cx="763560" cy="18255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35091" y="4489971"/>
                <a:ext cx="792360" cy="18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" name="Ink 36"/>
              <p14:cNvContentPartPr/>
              <p14:nvPr/>
            </p14:nvContentPartPr>
            <p14:xfrm>
              <a:off x="2471451" y="4561971"/>
              <a:ext cx="782640" cy="176904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58131" y="4549371"/>
                <a:ext cx="803520" cy="179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Ink 37"/>
              <p14:cNvContentPartPr/>
              <p14:nvPr/>
            </p14:nvContentPartPr>
            <p14:xfrm>
              <a:off x="5105571" y="4592571"/>
              <a:ext cx="461520" cy="4345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94771" y="4579971"/>
                <a:ext cx="479520" cy="46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0674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 and draw the following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Thiosulfate</a:t>
            </a:r>
          </a:p>
          <a:p>
            <a:pPr lvl="1"/>
            <a:r>
              <a:rPr lang="en-US" dirty="0" smtClean="0"/>
              <a:t>How many of each atom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What would it look like if you were to draw it?</a:t>
            </a:r>
          </a:p>
          <a:p>
            <a:endParaRPr lang="en-US" dirty="0"/>
          </a:p>
          <a:p>
            <a:r>
              <a:rPr lang="en-US" dirty="0" smtClean="0"/>
              <a:t>Bromate</a:t>
            </a:r>
          </a:p>
          <a:p>
            <a:pPr lvl="1"/>
            <a:r>
              <a:rPr lang="en-US" dirty="0" smtClean="0"/>
              <a:t>How many of each atom?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What would it look like if you were to draw it?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298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 and draw the following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Thiosulfate</a:t>
            </a:r>
          </a:p>
          <a:p>
            <a:pPr lvl="1"/>
            <a:r>
              <a:rPr lang="en-US" dirty="0" smtClean="0"/>
              <a:t>How many of each atom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What would it look like if you were to draw it?</a:t>
            </a:r>
          </a:p>
          <a:p>
            <a:endParaRPr lang="en-US" dirty="0"/>
          </a:p>
          <a:p>
            <a:r>
              <a:rPr lang="en-US" dirty="0" smtClean="0"/>
              <a:t>Bromate</a:t>
            </a:r>
          </a:p>
          <a:p>
            <a:pPr lvl="1"/>
            <a:r>
              <a:rPr lang="en-US" dirty="0" smtClean="0"/>
              <a:t>How many of each atom?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What would it look like if you were to draw it?</a:t>
            </a:r>
          </a:p>
          <a:p>
            <a:pPr lvl="1"/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428891" y="1439691"/>
              <a:ext cx="6237000" cy="5043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6291" y="1430331"/>
                <a:ext cx="6256440" cy="50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3" name="Ink 72"/>
              <p14:cNvContentPartPr/>
              <p14:nvPr/>
            </p14:nvContentPartPr>
            <p14:xfrm>
              <a:off x="1756851" y="5134371"/>
              <a:ext cx="792720" cy="150948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43171" y="5126451"/>
                <a:ext cx="814320" cy="15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4" name="Ink 73"/>
              <p14:cNvContentPartPr/>
              <p14:nvPr/>
            </p14:nvContentPartPr>
            <p14:xfrm>
              <a:off x="3356691" y="5195571"/>
              <a:ext cx="749160" cy="131760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49491" y="5181891"/>
                <a:ext cx="770400" cy="134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466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if you are given an image of the atom arrangement you should be able to identify which polyatomic ion it is.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/>
              <p14:cNvContentPartPr/>
              <p14:nvPr/>
            </p14:nvContentPartPr>
            <p14:xfrm>
              <a:off x="406851" y="2267691"/>
              <a:ext cx="8281800" cy="33102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6051" y="2257251"/>
                <a:ext cx="8302680" cy="333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8578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the following polyatomic 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29"/>
              <p14:cNvContentPartPr/>
              <p14:nvPr/>
            </p14:nvContentPartPr>
            <p14:xfrm>
              <a:off x="482451" y="3542451"/>
              <a:ext cx="940320" cy="18399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8051" y="3530571"/>
                <a:ext cx="962280" cy="18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5" name="Ink 34"/>
              <p14:cNvContentPartPr/>
              <p14:nvPr/>
            </p14:nvContentPartPr>
            <p14:xfrm>
              <a:off x="470571" y="2039451"/>
              <a:ext cx="1957320" cy="112248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6531" y="2025411"/>
                <a:ext cx="1986120" cy="11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1" name="Ink 40"/>
              <p14:cNvContentPartPr/>
              <p14:nvPr/>
            </p14:nvContentPartPr>
            <p14:xfrm>
              <a:off x="2911011" y="2144211"/>
              <a:ext cx="361080" cy="338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97331" y="2129451"/>
                <a:ext cx="3895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2" name="Ink 41"/>
              <p14:cNvContentPartPr/>
              <p14:nvPr/>
            </p14:nvContentPartPr>
            <p14:xfrm>
              <a:off x="2147451" y="2076171"/>
              <a:ext cx="593640" cy="114732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42411" y="2068251"/>
                <a:ext cx="613440" cy="11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3" name="Ink 42"/>
              <p14:cNvContentPartPr/>
              <p14:nvPr/>
            </p14:nvContentPartPr>
            <p14:xfrm>
              <a:off x="749571" y="3498171"/>
              <a:ext cx="2700000" cy="191052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6251" y="3471531"/>
                <a:ext cx="2724480" cy="19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8" name="Ink 47"/>
              <p14:cNvContentPartPr/>
              <p14:nvPr/>
            </p14:nvContentPartPr>
            <p14:xfrm>
              <a:off x="1046931" y="5504811"/>
              <a:ext cx="2493360" cy="126900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33251" y="5494014"/>
                <a:ext cx="2513160" cy="1292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" name="Ink 5"/>
              <p14:cNvContentPartPr/>
              <p14:nvPr/>
            </p14:nvContentPartPr>
            <p14:xfrm>
              <a:off x="2826771" y="3260571"/>
              <a:ext cx="732600" cy="6498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06971" y="3241851"/>
                <a:ext cx="773280" cy="68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6745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121</TotalTime>
  <Words>426</Words>
  <Application>Microsoft Office PowerPoint</Application>
  <PresentationFormat>On-screen Show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Polyatomic ion-</vt:lpstr>
      <vt:lpstr>PowerPoint Presentation</vt:lpstr>
      <vt:lpstr>PowerPoint Presentation</vt:lpstr>
      <vt:lpstr>Chemical Formulas</vt:lpstr>
      <vt:lpstr>Chemical Formulas cont.</vt:lpstr>
      <vt:lpstr>Evaluate and draw the following</vt:lpstr>
      <vt:lpstr>Evaluate and draw the following</vt:lpstr>
      <vt:lpstr>Interpreting Picture</vt:lpstr>
      <vt:lpstr>Name the following polyatomic ions</vt:lpstr>
      <vt:lpstr>Name the following polyatomic ions</vt:lpstr>
      <vt:lpstr>If you are given the name of a polyatomic ion you can write the chemical formula using the criss-cross method</vt:lpstr>
      <vt:lpstr>Practice: Write the chemical formulas for the following (it may be helpful to look at the steps on the last slide)</vt:lpstr>
      <vt:lpstr>Practice: Write the chemical formulas for the following (it may be helpful to look at the steps on the last slide)</vt:lpstr>
      <vt:lpstr>If the charges are equal in value they cancel each other and you don’t have to write either subscript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Polyatomic ion-</dc:title>
  <dc:creator>Sarah Hinds</dc:creator>
  <cp:lastModifiedBy>Sarah Hinds</cp:lastModifiedBy>
  <cp:revision>5</cp:revision>
  <dcterms:created xsi:type="dcterms:W3CDTF">2014-03-17T18:18:33Z</dcterms:created>
  <dcterms:modified xsi:type="dcterms:W3CDTF">2015-11-13T19:23:59Z</dcterms:modified>
</cp:coreProperties>
</file>