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99" r:id="rId3"/>
    <p:sldId id="306" r:id="rId4"/>
    <p:sldId id="307" r:id="rId5"/>
    <p:sldId id="319" r:id="rId6"/>
    <p:sldId id="308" r:id="rId7"/>
    <p:sldId id="323" r:id="rId8"/>
    <p:sldId id="313" r:id="rId9"/>
    <p:sldId id="315" r:id="rId10"/>
    <p:sldId id="316" r:id="rId11"/>
    <p:sldId id="312" r:id="rId12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inertia and how is it related to Newton’s first law of motion?</a:t>
            </a:r>
          </a:p>
          <a:p>
            <a:r>
              <a:rPr lang="en-US" sz="2000" dirty="0">
                <a:latin typeface="Helvetica Light"/>
              </a:rPr>
              <a:t>How is acceleration calculated using Newton’s second law of motion?</a:t>
            </a:r>
          </a:p>
          <a:p>
            <a:r>
              <a:rPr lang="en-US" sz="2000" dirty="0">
                <a:latin typeface="Helvetica Light"/>
              </a:rPr>
              <a:t>According to Newton’s third law of motion, how are the forces between interacting objects related?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Forces are Interactions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A force is an interaction between two </a:t>
            </a:r>
            <a:r>
              <a:rPr lang="en-US" sz="1800" dirty="0" smtClean="0">
                <a:latin typeface="Helvetica Light"/>
              </a:rPr>
              <a:t>objects.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forces on the box include the student’s push to the right and sliding friction to the left.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net force on the box is not zero and the box accelerates to the right.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For example, it does not make sense to say, “The box has a force of 20 N.”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However, it does make sense to say, “The student pushes on the box with a force of 20 N.”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5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078683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inertia and how is it related to Newton’s first law of motion?</a:t>
            </a:r>
          </a:p>
          <a:p>
            <a:r>
              <a:rPr lang="en-US" sz="2000" dirty="0">
                <a:latin typeface="Helvetica Light"/>
              </a:rPr>
              <a:t>How is acceleration calculated using Newton’s second law of motion?</a:t>
            </a:r>
          </a:p>
          <a:p>
            <a:r>
              <a:rPr lang="en-US" sz="2000" dirty="0">
                <a:latin typeface="Helvetica Light"/>
              </a:rPr>
              <a:t>According to Newton’s third law of motion, how are the forces between interacting objects related?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6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1" y="4252863"/>
            <a:ext cx="2520176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Newton’s first law of </a:t>
            </a:r>
            <a:r>
              <a:rPr lang="en-US" sz="2000" dirty="0" smtClean="0">
                <a:latin typeface="Helvetica Light"/>
              </a:rPr>
              <a:t>motion</a:t>
            </a:r>
            <a:endParaRPr lang="en-US" sz="2000" dirty="0">
              <a:latin typeface="Helvetica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inertia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28628" y="4249149"/>
            <a:ext cx="2568602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Newton’s </a:t>
            </a:r>
            <a:r>
              <a:rPr lang="en-US" sz="2000" dirty="0">
                <a:latin typeface="Helvetica Light"/>
              </a:rPr>
              <a:t>third law of motion</a:t>
            </a: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0793" y="4245434"/>
            <a:ext cx="2594388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Newton’s </a:t>
            </a:r>
            <a:r>
              <a:rPr lang="en-US" sz="2000" dirty="0">
                <a:latin typeface="Helvetica Light"/>
              </a:rPr>
              <a:t>second </a:t>
            </a:r>
            <a:r>
              <a:rPr lang="en-US" sz="2000" dirty="0" smtClean="0">
                <a:latin typeface="Helvetica Light"/>
              </a:rPr>
              <a:t>law of motion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77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</a:rPr>
              <a:t>acceleration</a:t>
            </a: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</a:rPr>
              <a:t>Newton’s first law of motion</a:t>
            </a:r>
          </a:p>
          <a:p>
            <a:r>
              <a:rPr lang="en-US" sz="1800" dirty="0">
                <a:latin typeface="Helvetica Light"/>
              </a:rPr>
              <a:t>inertia</a:t>
            </a:r>
          </a:p>
          <a:p>
            <a:r>
              <a:rPr lang="en-US" sz="1800" dirty="0">
                <a:latin typeface="Helvetica Light"/>
              </a:rPr>
              <a:t>Newton’s second law of motion</a:t>
            </a:r>
          </a:p>
          <a:p>
            <a:r>
              <a:rPr lang="en-US" sz="1800" dirty="0">
                <a:latin typeface="Helvetica Light"/>
              </a:rPr>
              <a:t>Newton’s third law of motion</a:t>
            </a: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Newton’s First Law of Motion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Newton's first law of motion </a:t>
            </a:r>
            <a:r>
              <a:rPr lang="en-US" sz="1800" dirty="0">
                <a:latin typeface="Helvetica Light"/>
              </a:rPr>
              <a:t>states that an object moving at a constant velocity keeps moving at that velocity unless an unbalanced net force acts on it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If an object is at rest, it stays at rest unless an unbalanced net force acts on it.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This law is sometimes called the law of inertia.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6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Inertia and Mass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Inertia</a:t>
            </a:r>
            <a:r>
              <a:rPr lang="en-US" sz="1800" dirty="0">
                <a:latin typeface="Helvetica Light"/>
              </a:rPr>
              <a:t> (</a:t>
            </a:r>
            <a:r>
              <a:rPr lang="en-US" sz="1800" dirty="0" err="1">
                <a:latin typeface="Helvetica Light"/>
              </a:rPr>
              <a:t>ih</a:t>
            </a:r>
            <a:r>
              <a:rPr lang="en-US" sz="1800" dirty="0">
                <a:latin typeface="Helvetica Light"/>
              </a:rPr>
              <a:t> NUR </a:t>
            </a:r>
            <a:r>
              <a:rPr lang="en-US" sz="1800" dirty="0" err="1">
                <a:latin typeface="Helvetica Light"/>
              </a:rPr>
              <a:t>shuh</a:t>
            </a:r>
            <a:r>
              <a:rPr lang="en-US" sz="1800" dirty="0">
                <a:latin typeface="Helvetica Light"/>
              </a:rPr>
              <a:t>) is the tendency of an object to resist any change in its motion. </a:t>
            </a:r>
          </a:p>
          <a:p>
            <a:r>
              <a:rPr lang="en-US" sz="1800" dirty="0">
                <a:latin typeface="Helvetica Light"/>
              </a:rPr>
              <a:t>If an object is moving, it will have uniform motion. </a:t>
            </a:r>
          </a:p>
          <a:p>
            <a:r>
              <a:rPr lang="en-US" sz="1800" dirty="0">
                <a:latin typeface="Helvetica Light"/>
              </a:rPr>
              <a:t>It will keep moving at the same speed and in the same direction unless an unbalanced force acts on it. </a:t>
            </a:r>
          </a:p>
          <a:p>
            <a:r>
              <a:rPr lang="en-US" sz="1800" dirty="0">
                <a:latin typeface="Helvetica Light"/>
              </a:rPr>
              <a:t>If an object is at rest, it tends to remain at rest. Its velocity is zero unless a force makes it move.</a:t>
            </a:r>
          </a:p>
          <a:p>
            <a:r>
              <a:rPr lang="en-US" sz="1800" dirty="0">
                <a:latin typeface="Helvetica Light"/>
              </a:rPr>
              <a:t>The inertia of an object is related to its mass. The greater the mass of an object is, the greater its inertia.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Force and Acceleration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Newton’s second law of motion describes how the forces exerted on an object, its mass, and its acceleration are related.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What’s </a:t>
            </a:r>
            <a:r>
              <a:rPr lang="en-US" sz="1800" dirty="0">
                <a:latin typeface="Helvetica Light"/>
              </a:rPr>
              <a:t>different about throwing a ball horizontally as hard as you can and tossing it gently</a:t>
            </a:r>
            <a:r>
              <a:rPr lang="en-US" sz="1800" dirty="0" smtClean="0">
                <a:latin typeface="Helvetica Light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When you throw hard, you exert a much greater force on the ball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hard-thrown ball has a greater change in velocity, and the change occurs over a shorter period of time.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2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Newton’s Second Law of Motion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Newton’s </a:t>
            </a:r>
            <a:r>
              <a:rPr lang="en-US" sz="1800" b="1" dirty="0" smtClean="0">
                <a:latin typeface="Helvetica Light"/>
              </a:rPr>
              <a:t>second </a:t>
            </a:r>
            <a:r>
              <a:rPr lang="en-US" sz="1800" b="1" dirty="0">
                <a:latin typeface="Helvetica Light"/>
              </a:rPr>
              <a:t>law of motio</a:t>
            </a:r>
            <a:r>
              <a:rPr lang="en-US" sz="1800" dirty="0">
                <a:latin typeface="Helvetica Light"/>
              </a:rPr>
              <a:t>n states that the acceleration of an object is in the same direction as the net force on the object, and that the acceleration can be calculated from the following equation: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3081130"/>
            <a:ext cx="734501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Newton’s Second Law Equation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Force (N) = mass (kg) x acceleration (m/s2)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806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ACCELERATION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1"/>
            <a:ext cx="3383280" cy="1108038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You push a wagon that has a mass of 12 kg. </a:t>
            </a:r>
            <a:r>
              <a:rPr lang="en-US" sz="1600" dirty="0" smtClean="0">
                <a:latin typeface="Helvetica Light"/>
                <a:cs typeface="Helvetica Light"/>
              </a:rPr>
              <a:t>If the </a:t>
            </a:r>
            <a:r>
              <a:rPr lang="en-US" sz="1600" dirty="0" smtClean="0">
                <a:latin typeface="Helvetica Light"/>
                <a:cs typeface="Helvetica Light"/>
              </a:rPr>
              <a:t>wagon is accelerating at 2.5 m/s2 what is the force exerted on the wagon</a:t>
            </a:r>
            <a:r>
              <a:rPr lang="en-US" sz="1600" dirty="0" smtClean="0">
                <a:latin typeface="Helvetica Light"/>
                <a:cs typeface="Helvetica Light"/>
              </a:rPr>
              <a:t>?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477954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74958"/>
              </p:ext>
            </p:extLst>
          </p:nvPr>
        </p:nvGraphicFramePr>
        <p:xfrm>
          <a:off x="392650" y="4165326"/>
          <a:ext cx="3447831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31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12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Acceleration: a = 2.5 m/s2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Force 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Newton’s Third Law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Newton’s third law of motion </a:t>
            </a:r>
            <a:r>
              <a:rPr lang="en-US" sz="1800" dirty="0">
                <a:latin typeface="Helvetica Light"/>
              </a:rPr>
              <a:t>states that when one object exerts a force on a second object, the second one exerts a force on the first that is equal in strength and opposite in direction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These forces are sometimes called the action and reaction forces. 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But, the action force doesn’t cause the reaction force.  They occur at the same time.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When you jump on a trampoline, for example, you exert a downward force on the trampoline.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Simultaneously, the trampoline exerts an equal force upward, sending you high into the air.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4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Action and Reaction Forces Don’t Cancel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According to the third law of motion, action and reaction forces act on different objects.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Thus, even though the forces are equal, they are not balanced because they act on different objects.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For example, consider a student pushing on a box.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box pushes on the student, but the student remains in place because of the friction between her shoes and the floor. </a:t>
            </a:r>
          </a:p>
          <a:p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0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864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Sarah Hinds</cp:lastModifiedBy>
  <cp:revision>114</cp:revision>
  <cp:lastPrinted>2013-07-12T17:01:47Z</cp:lastPrinted>
  <dcterms:created xsi:type="dcterms:W3CDTF">2013-07-09T14:24:31Z</dcterms:created>
  <dcterms:modified xsi:type="dcterms:W3CDTF">2016-02-16T17:03:45Z</dcterms:modified>
</cp:coreProperties>
</file>